
<file path=[Content_Types].xml><?xml version="1.0" encoding="utf-8"?>
<Types xmlns="http://schemas.openxmlformats.org/package/2006/content-types"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wdp" ContentType="image/vnd.ms-photo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3"/>
  </p:notesMasterIdLst>
  <p:sldIdLst>
    <p:sldId id="279" r:id="rId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CC"/>
    <a:srgbClr val="6AFA30"/>
    <a:srgbClr val="2C948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1" autoAdjust="0"/>
  </p:normalViewPr>
  <p:slideViewPr>
    <p:cSldViewPr>
      <p:cViewPr varScale="1">
        <p:scale>
          <a:sx n="105" d="100"/>
          <a:sy n="105" d="100"/>
        </p:scale>
        <p:origin x="-1158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582AF-26E3-4AFF-A35F-6766EB700DB6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34725-1E16-45E3-9B45-EAE23480A1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6733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34725-1E16-45E3-9B45-EAE23480A111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30053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://www.1ppt.com/tubiao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://www.1ppt.com/tubiao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8000" contras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1875" y="792942"/>
            <a:ext cx="9192388" cy="537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 userDrawn="1"/>
        </p:nvSpPr>
        <p:spPr bwMode="auto">
          <a:xfrm>
            <a:off x="-8625" y="801569"/>
            <a:ext cx="9180511" cy="537236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</a:ln>
          <a:effectLst/>
          <a:scene3d>
            <a:camera prst="orthographicFront"/>
            <a:lightRig rig="flat" dir="t"/>
          </a:scene3d>
          <a:sp3d>
            <a:extrusionClr>
              <a:schemeClr val="bg1"/>
            </a:extrusionClr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ctr" hangingPunct="0">
              <a:buClr>
                <a:srgbClr val="FF0000"/>
              </a:buClr>
              <a:buSzPct val="70000"/>
              <a:tabLst>
                <a:tab pos="136525" algn="l"/>
              </a:tabLst>
            </a:pPr>
            <a:endParaRPr lang="zh-CN" altLang="en-US" sz="140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 userDrawn="1"/>
        </p:nvSpPr>
        <p:spPr bwMode="auto">
          <a:xfrm>
            <a:off x="-6351" y="-14288"/>
            <a:ext cx="9178237" cy="871538"/>
          </a:xfrm>
          <a:prstGeom prst="rect">
            <a:avLst/>
          </a:prstGeom>
          <a:blipFill dpi="0" rotWithShape="1">
            <a:blip r:embed="rId4" cstate="print"/>
            <a:srcRect/>
            <a:tile tx="-2457450" ty="0" sx="59000" sy="59000" flip="x" algn="r"/>
          </a:blipFill>
          <a:ln w="0">
            <a:noFill/>
          </a:ln>
          <a:scene3d>
            <a:camera prst="perspective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-7938" y="6042025"/>
            <a:ext cx="9188451" cy="815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314578" y="6345218"/>
            <a:ext cx="5829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1" descr="png素材 (276)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654"/>
            <a:ext cx="785794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 userDrawn="1"/>
        </p:nvSpPr>
        <p:spPr bwMode="auto">
          <a:xfrm>
            <a:off x="4716016" y="285728"/>
            <a:ext cx="4420121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pc="3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『HOMEPPT』—</a:t>
            </a:r>
            <a:r>
              <a:rPr lang="zh-CN" altLang="en-US" spc="3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prstClr val="white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WWW.HOMEPPT.COM</a:t>
            </a:r>
            <a:endParaRPr lang="zh-CN" altLang="en-US" dirty="0">
              <a:solidFill>
                <a:prstClr val="white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3347864" y="6347069"/>
            <a:ext cx="5356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pc="3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HOMEPPT HTTP://WWW.HOMEPPT.COM</a:t>
            </a:r>
            <a:endParaRPr lang="zh-CN" altLang="en-US" sz="1400" spc="3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Freeform 2670"/>
          <p:cNvSpPr>
            <a:spLocks noEditPoints="1"/>
          </p:cNvSpPr>
          <p:nvPr userDrawn="1"/>
        </p:nvSpPr>
        <p:spPr bwMode="auto">
          <a:xfrm>
            <a:off x="2786050" y="6273138"/>
            <a:ext cx="403225" cy="406400"/>
          </a:xfrm>
          <a:custGeom>
            <a:avLst/>
            <a:gdLst>
              <a:gd name="T0" fmla="*/ 73 w 300"/>
              <a:gd name="T1" fmla="*/ 144 h 302"/>
              <a:gd name="T2" fmla="*/ 58 w 300"/>
              <a:gd name="T3" fmla="*/ 153 h 302"/>
              <a:gd name="T4" fmla="*/ 41 w 300"/>
              <a:gd name="T5" fmla="*/ 156 h 302"/>
              <a:gd name="T6" fmla="*/ 15 w 300"/>
              <a:gd name="T7" fmla="*/ 156 h 302"/>
              <a:gd name="T8" fmla="*/ 4 w 300"/>
              <a:gd name="T9" fmla="*/ 151 h 302"/>
              <a:gd name="T10" fmla="*/ 2 w 300"/>
              <a:gd name="T11" fmla="*/ 147 h 302"/>
              <a:gd name="T12" fmla="*/ 0 w 300"/>
              <a:gd name="T13" fmla="*/ 113 h 302"/>
              <a:gd name="T14" fmla="*/ 0 w 300"/>
              <a:gd name="T15" fmla="*/ 104 h 302"/>
              <a:gd name="T16" fmla="*/ 7 w 300"/>
              <a:gd name="T17" fmla="*/ 90 h 302"/>
              <a:gd name="T18" fmla="*/ 82 w 300"/>
              <a:gd name="T19" fmla="*/ 12 h 302"/>
              <a:gd name="T20" fmla="*/ 89 w 300"/>
              <a:gd name="T21" fmla="*/ 7 h 302"/>
              <a:gd name="T22" fmla="*/ 104 w 300"/>
              <a:gd name="T23" fmla="*/ 2 h 302"/>
              <a:gd name="T24" fmla="*/ 113 w 300"/>
              <a:gd name="T25" fmla="*/ 0 h 302"/>
              <a:gd name="T26" fmla="*/ 129 w 300"/>
              <a:gd name="T27" fmla="*/ 3 h 302"/>
              <a:gd name="T28" fmla="*/ 142 w 300"/>
              <a:gd name="T29" fmla="*/ 12 h 302"/>
              <a:gd name="T30" fmla="*/ 148 w 300"/>
              <a:gd name="T31" fmla="*/ 19 h 302"/>
              <a:gd name="T32" fmla="*/ 154 w 300"/>
              <a:gd name="T33" fmla="*/ 34 h 302"/>
              <a:gd name="T34" fmla="*/ 154 w 300"/>
              <a:gd name="T35" fmla="*/ 43 h 302"/>
              <a:gd name="T36" fmla="*/ 152 w 300"/>
              <a:gd name="T37" fmla="*/ 59 h 302"/>
              <a:gd name="T38" fmla="*/ 142 w 300"/>
              <a:gd name="T39" fmla="*/ 73 h 302"/>
              <a:gd name="T40" fmla="*/ 21 w 300"/>
              <a:gd name="T41" fmla="*/ 97 h 302"/>
              <a:gd name="T42" fmla="*/ 18 w 300"/>
              <a:gd name="T43" fmla="*/ 100 h 302"/>
              <a:gd name="T44" fmla="*/ 15 w 300"/>
              <a:gd name="T45" fmla="*/ 109 h 302"/>
              <a:gd name="T46" fmla="*/ 15 w 300"/>
              <a:gd name="T47" fmla="*/ 118 h 302"/>
              <a:gd name="T48" fmla="*/ 19 w 300"/>
              <a:gd name="T49" fmla="*/ 117 h 302"/>
              <a:gd name="T50" fmla="*/ 22 w 300"/>
              <a:gd name="T51" fmla="*/ 118 h 302"/>
              <a:gd name="T52" fmla="*/ 30 w 300"/>
              <a:gd name="T53" fmla="*/ 120 h 302"/>
              <a:gd name="T54" fmla="*/ 33 w 300"/>
              <a:gd name="T55" fmla="*/ 123 h 302"/>
              <a:gd name="T56" fmla="*/ 37 w 300"/>
              <a:gd name="T57" fmla="*/ 130 h 302"/>
              <a:gd name="T58" fmla="*/ 38 w 300"/>
              <a:gd name="T59" fmla="*/ 136 h 302"/>
              <a:gd name="T60" fmla="*/ 38 w 300"/>
              <a:gd name="T61" fmla="*/ 141 h 302"/>
              <a:gd name="T62" fmla="*/ 41 w 300"/>
              <a:gd name="T63" fmla="*/ 141 h 302"/>
              <a:gd name="T64" fmla="*/ 52 w 300"/>
              <a:gd name="T65" fmla="*/ 138 h 302"/>
              <a:gd name="T66" fmla="*/ 59 w 300"/>
              <a:gd name="T67" fmla="*/ 134 h 302"/>
              <a:gd name="T68" fmla="*/ 62 w 300"/>
              <a:gd name="T69" fmla="*/ 130 h 302"/>
              <a:gd name="T70" fmla="*/ 65 w 300"/>
              <a:gd name="T71" fmla="*/ 122 h 302"/>
              <a:gd name="T72" fmla="*/ 65 w 300"/>
              <a:gd name="T73" fmla="*/ 117 h 302"/>
              <a:gd name="T74" fmla="*/ 63 w 300"/>
              <a:gd name="T75" fmla="*/ 106 h 302"/>
              <a:gd name="T76" fmla="*/ 58 w 300"/>
              <a:gd name="T77" fmla="*/ 97 h 302"/>
              <a:gd name="T78" fmla="*/ 54 w 300"/>
              <a:gd name="T79" fmla="*/ 94 h 302"/>
              <a:gd name="T80" fmla="*/ 44 w 300"/>
              <a:gd name="T81" fmla="*/ 90 h 302"/>
              <a:gd name="T82" fmla="*/ 38 w 300"/>
              <a:gd name="T83" fmla="*/ 90 h 302"/>
              <a:gd name="T84" fmla="*/ 30 w 300"/>
              <a:gd name="T85" fmla="*/ 91 h 302"/>
              <a:gd name="T86" fmla="*/ 21 w 300"/>
              <a:gd name="T87" fmla="*/ 97 h 302"/>
              <a:gd name="T88" fmla="*/ 81 w 300"/>
              <a:gd name="T89" fmla="*/ 113 h 302"/>
              <a:gd name="T90" fmla="*/ 132 w 300"/>
              <a:gd name="T91" fmla="*/ 62 h 302"/>
              <a:gd name="T92" fmla="*/ 137 w 300"/>
              <a:gd name="T93" fmla="*/ 54 h 302"/>
              <a:gd name="T94" fmla="*/ 139 w 300"/>
              <a:gd name="T95" fmla="*/ 43 h 302"/>
              <a:gd name="T96" fmla="*/ 139 w 300"/>
              <a:gd name="T97" fmla="*/ 37 h 302"/>
              <a:gd name="T98" fmla="*/ 135 w 300"/>
              <a:gd name="T99" fmla="*/ 28 h 302"/>
              <a:gd name="T100" fmla="*/ 132 w 300"/>
              <a:gd name="T101" fmla="*/ 24 h 302"/>
              <a:gd name="T102" fmla="*/ 123 w 300"/>
              <a:gd name="T103" fmla="*/ 18 h 302"/>
              <a:gd name="T104" fmla="*/ 113 w 300"/>
              <a:gd name="T105" fmla="*/ 15 h 302"/>
              <a:gd name="T106" fmla="*/ 107 w 300"/>
              <a:gd name="T107" fmla="*/ 16 h 302"/>
              <a:gd name="T108" fmla="*/ 97 w 300"/>
              <a:gd name="T109" fmla="*/ 21 h 302"/>
              <a:gd name="T110" fmla="*/ 41 w 300"/>
              <a:gd name="T111" fmla="*/ 74 h 302"/>
              <a:gd name="T112" fmla="*/ 49 w 300"/>
              <a:gd name="T113" fmla="*/ 75 h 302"/>
              <a:gd name="T114" fmla="*/ 63 w 300"/>
              <a:gd name="T115" fmla="*/ 82 h 302"/>
              <a:gd name="T116" fmla="*/ 69 w 300"/>
              <a:gd name="T117" fmla="*/ 86 h 302"/>
              <a:gd name="T118" fmla="*/ 77 w 300"/>
              <a:gd name="T119" fmla="*/ 99 h 302"/>
              <a:gd name="T120" fmla="*/ 81 w 300"/>
              <a:gd name="T121" fmla="*/ 113 h 30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00"/>
              <a:gd name="T184" fmla="*/ 0 h 302"/>
              <a:gd name="T185" fmla="*/ 300 w 300"/>
              <a:gd name="T186" fmla="*/ 302 h 30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00" h="302">
                <a:moveTo>
                  <a:pt x="140" y="278"/>
                </a:moveTo>
                <a:lnTo>
                  <a:pt x="140" y="278"/>
                </a:lnTo>
                <a:lnTo>
                  <a:pt x="128" y="288"/>
                </a:lnTo>
                <a:lnTo>
                  <a:pt x="114" y="296"/>
                </a:lnTo>
                <a:lnTo>
                  <a:pt x="98" y="300"/>
                </a:lnTo>
                <a:lnTo>
                  <a:pt x="82" y="302"/>
                </a:lnTo>
                <a:lnTo>
                  <a:pt x="30" y="302"/>
                </a:lnTo>
                <a:lnTo>
                  <a:pt x="18" y="300"/>
                </a:lnTo>
                <a:lnTo>
                  <a:pt x="8" y="292"/>
                </a:lnTo>
                <a:lnTo>
                  <a:pt x="2" y="284"/>
                </a:lnTo>
                <a:lnTo>
                  <a:pt x="0" y="272"/>
                </a:lnTo>
                <a:lnTo>
                  <a:pt x="0" y="218"/>
                </a:lnTo>
                <a:lnTo>
                  <a:pt x="0" y="202"/>
                </a:lnTo>
                <a:lnTo>
                  <a:pt x="6" y="188"/>
                </a:lnTo>
                <a:lnTo>
                  <a:pt x="14" y="174"/>
                </a:lnTo>
                <a:lnTo>
                  <a:pt x="24" y="160"/>
                </a:lnTo>
                <a:lnTo>
                  <a:pt x="160" y="24"/>
                </a:lnTo>
                <a:lnTo>
                  <a:pt x="172" y="14"/>
                </a:lnTo>
                <a:lnTo>
                  <a:pt x="186" y="6"/>
                </a:lnTo>
                <a:lnTo>
                  <a:pt x="202" y="2"/>
                </a:lnTo>
                <a:lnTo>
                  <a:pt x="218" y="0"/>
                </a:lnTo>
                <a:lnTo>
                  <a:pt x="234" y="2"/>
                </a:lnTo>
                <a:lnTo>
                  <a:pt x="250" y="6"/>
                </a:lnTo>
                <a:lnTo>
                  <a:pt x="264" y="14"/>
                </a:lnTo>
                <a:lnTo>
                  <a:pt x="276" y="24"/>
                </a:lnTo>
                <a:lnTo>
                  <a:pt x="288" y="38"/>
                </a:lnTo>
                <a:lnTo>
                  <a:pt x="294" y="52"/>
                </a:lnTo>
                <a:lnTo>
                  <a:pt x="300" y="66"/>
                </a:lnTo>
                <a:lnTo>
                  <a:pt x="300" y="84"/>
                </a:lnTo>
                <a:lnTo>
                  <a:pt x="300" y="100"/>
                </a:lnTo>
                <a:lnTo>
                  <a:pt x="294" y="116"/>
                </a:lnTo>
                <a:lnTo>
                  <a:pt x="288" y="130"/>
                </a:lnTo>
                <a:lnTo>
                  <a:pt x="276" y="142"/>
                </a:lnTo>
                <a:lnTo>
                  <a:pt x="140" y="278"/>
                </a:lnTo>
                <a:close/>
                <a:moveTo>
                  <a:pt x="42" y="186"/>
                </a:moveTo>
                <a:lnTo>
                  <a:pt x="42" y="186"/>
                </a:lnTo>
                <a:lnTo>
                  <a:pt x="36" y="194"/>
                </a:lnTo>
                <a:lnTo>
                  <a:pt x="32" y="202"/>
                </a:lnTo>
                <a:lnTo>
                  <a:pt x="30" y="210"/>
                </a:lnTo>
                <a:lnTo>
                  <a:pt x="30" y="218"/>
                </a:lnTo>
                <a:lnTo>
                  <a:pt x="30" y="228"/>
                </a:lnTo>
                <a:lnTo>
                  <a:pt x="38" y="226"/>
                </a:lnTo>
                <a:lnTo>
                  <a:pt x="44" y="228"/>
                </a:lnTo>
                <a:lnTo>
                  <a:pt x="52" y="230"/>
                </a:lnTo>
                <a:lnTo>
                  <a:pt x="58" y="232"/>
                </a:lnTo>
                <a:lnTo>
                  <a:pt x="64" y="238"/>
                </a:lnTo>
                <a:lnTo>
                  <a:pt x="68" y="244"/>
                </a:lnTo>
                <a:lnTo>
                  <a:pt x="72" y="250"/>
                </a:lnTo>
                <a:lnTo>
                  <a:pt x="74" y="256"/>
                </a:lnTo>
                <a:lnTo>
                  <a:pt x="74" y="264"/>
                </a:lnTo>
                <a:lnTo>
                  <a:pt x="74" y="272"/>
                </a:lnTo>
                <a:lnTo>
                  <a:pt x="82" y="272"/>
                </a:lnTo>
                <a:lnTo>
                  <a:pt x="92" y="270"/>
                </a:lnTo>
                <a:lnTo>
                  <a:pt x="100" y="268"/>
                </a:lnTo>
                <a:lnTo>
                  <a:pt x="108" y="266"/>
                </a:lnTo>
                <a:lnTo>
                  <a:pt x="116" y="260"/>
                </a:lnTo>
                <a:lnTo>
                  <a:pt x="120" y="252"/>
                </a:lnTo>
                <a:lnTo>
                  <a:pt x="124" y="244"/>
                </a:lnTo>
                <a:lnTo>
                  <a:pt x="126" y="236"/>
                </a:lnTo>
                <a:lnTo>
                  <a:pt x="128" y="226"/>
                </a:lnTo>
                <a:lnTo>
                  <a:pt x="126" y="216"/>
                </a:lnTo>
                <a:lnTo>
                  <a:pt x="124" y="206"/>
                </a:lnTo>
                <a:lnTo>
                  <a:pt x="118" y="198"/>
                </a:lnTo>
                <a:lnTo>
                  <a:pt x="112" y="190"/>
                </a:lnTo>
                <a:lnTo>
                  <a:pt x="104" y="182"/>
                </a:lnTo>
                <a:lnTo>
                  <a:pt x="94" y="178"/>
                </a:lnTo>
                <a:lnTo>
                  <a:pt x="86" y="174"/>
                </a:lnTo>
                <a:lnTo>
                  <a:pt x="74" y="174"/>
                </a:lnTo>
                <a:lnTo>
                  <a:pt x="66" y="174"/>
                </a:lnTo>
                <a:lnTo>
                  <a:pt x="58" y="176"/>
                </a:lnTo>
                <a:lnTo>
                  <a:pt x="50" y="180"/>
                </a:lnTo>
                <a:lnTo>
                  <a:pt x="42" y="186"/>
                </a:lnTo>
                <a:close/>
                <a:moveTo>
                  <a:pt x="158" y="218"/>
                </a:moveTo>
                <a:lnTo>
                  <a:pt x="256" y="120"/>
                </a:lnTo>
                <a:lnTo>
                  <a:pt x="262" y="112"/>
                </a:lnTo>
                <a:lnTo>
                  <a:pt x="266" y="104"/>
                </a:lnTo>
                <a:lnTo>
                  <a:pt x="270" y="94"/>
                </a:lnTo>
                <a:lnTo>
                  <a:pt x="270" y="84"/>
                </a:lnTo>
                <a:lnTo>
                  <a:pt x="270" y="72"/>
                </a:lnTo>
                <a:lnTo>
                  <a:pt x="266" y="64"/>
                </a:lnTo>
                <a:lnTo>
                  <a:pt x="262" y="54"/>
                </a:lnTo>
                <a:lnTo>
                  <a:pt x="256" y="46"/>
                </a:lnTo>
                <a:lnTo>
                  <a:pt x="248" y="40"/>
                </a:lnTo>
                <a:lnTo>
                  <a:pt x="238" y="34"/>
                </a:lnTo>
                <a:lnTo>
                  <a:pt x="228" y="32"/>
                </a:lnTo>
                <a:lnTo>
                  <a:pt x="218" y="30"/>
                </a:lnTo>
                <a:lnTo>
                  <a:pt x="208" y="32"/>
                </a:lnTo>
                <a:lnTo>
                  <a:pt x="198" y="34"/>
                </a:lnTo>
                <a:lnTo>
                  <a:pt x="188" y="40"/>
                </a:lnTo>
                <a:lnTo>
                  <a:pt x="180" y="46"/>
                </a:lnTo>
                <a:lnTo>
                  <a:pt x="82" y="144"/>
                </a:lnTo>
                <a:lnTo>
                  <a:pt x="96" y="146"/>
                </a:lnTo>
                <a:lnTo>
                  <a:pt x="110" y="152"/>
                </a:lnTo>
                <a:lnTo>
                  <a:pt x="122" y="158"/>
                </a:lnTo>
                <a:lnTo>
                  <a:pt x="134" y="168"/>
                </a:lnTo>
                <a:lnTo>
                  <a:pt x="142" y="180"/>
                </a:lnTo>
                <a:lnTo>
                  <a:pt x="150" y="192"/>
                </a:lnTo>
                <a:lnTo>
                  <a:pt x="154" y="204"/>
                </a:lnTo>
                <a:lnTo>
                  <a:pt x="158" y="218"/>
                </a:lnTo>
                <a:close/>
              </a:path>
            </a:pathLst>
          </a:custGeom>
          <a:gradFill rotWithShape="1">
            <a:gsLst>
              <a:gs pos="0">
                <a:srgbClr val="FF6600"/>
              </a:gs>
              <a:gs pos="100000">
                <a:srgbClr val="FF33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" name="矩形 10"/>
          <p:cNvSpPr/>
          <p:nvPr userDrawn="1"/>
        </p:nvSpPr>
        <p:spPr bwMode="auto">
          <a:xfrm>
            <a:off x="2771800" y="8253536"/>
            <a:ext cx="4032448" cy="360040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/>
            <a:lightRig rig="flat" dir="t"/>
          </a:scene3d>
          <a:sp3d>
            <a:extrusionClr>
              <a:schemeClr val="bg1"/>
            </a:extrusionClr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ctr" hangingPunct="0">
              <a:buClr>
                <a:srgbClr val="FF0000"/>
              </a:buClr>
              <a:buSzPct val="70000"/>
              <a:tabLst>
                <a:tab pos="136525" algn="l"/>
              </a:tabLst>
            </a:pPr>
            <a:r>
              <a:rPr lang="en-US" altLang="zh-CN" sz="1400" dirty="0" smtClean="0">
                <a:solidFill>
                  <a:prstClr val="white"/>
                </a:solidFill>
                <a:latin typeface="华文细黑" pitchFamily="2" charset="-122"/>
                <a:ea typeface="华文细黑" pitchFamily="2" charset="-122"/>
              </a:rPr>
              <a:t>HOMEPPT</a:t>
            </a:r>
            <a:r>
              <a:rPr lang="zh-CN" altLang="en-US" sz="1400" dirty="0" smtClean="0">
                <a:solidFill>
                  <a:prstClr val="white"/>
                </a:solidFill>
                <a:latin typeface="华文细黑" pitchFamily="2" charset="-122"/>
                <a:ea typeface="华文细黑" pitchFamily="2" charset="-122"/>
              </a:rPr>
              <a:t>模板网</a:t>
            </a:r>
            <a:endParaRPr lang="en-US" altLang="zh-CN" sz="1400" dirty="0" smtClean="0">
              <a:solidFill>
                <a:prstClr val="white"/>
              </a:solidFill>
              <a:latin typeface="华文细黑" pitchFamily="2" charset="-122"/>
              <a:ea typeface="华文细黑" pitchFamily="2" charset="-122"/>
            </a:endParaRPr>
          </a:p>
          <a:p>
            <a:pPr algn="ctr" eaLnBrk="0" fontAlgn="ctr" hangingPunct="0">
              <a:buClr>
                <a:srgbClr val="FF0000"/>
              </a:buClr>
              <a:buSzPct val="70000"/>
              <a:tabLst>
                <a:tab pos="136525" algn="l"/>
              </a:tabLst>
            </a:pPr>
            <a:r>
              <a:rPr lang="en-US" altLang="zh-CN" sz="1400" dirty="0" smtClean="0">
                <a:solidFill>
                  <a:prstClr val="white"/>
                </a:solidFill>
                <a:latin typeface="华文细黑" pitchFamily="2" charset="-122"/>
                <a:ea typeface="华文细黑" pitchFamily="2" charset="-122"/>
                <a:hlinkClick r:id="rId7"/>
              </a:rPr>
              <a:t>WWW.HOMEPPT.COM/tubiao/</a:t>
            </a:r>
            <a:r>
              <a:rPr lang="en-US" altLang="zh-CN" sz="1400" dirty="0" smtClean="0">
                <a:solidFill>
                  <a:prstClr val="white"/>
                </a:solidFill>
                <a:latin typeface="华文细黑" pitchFamily="2" charset="-122"/>
                <a:ea typeface="华文细黑" pitchFamily="2" charset="-122"/>
              </a:rPr>
              <a:t>  </a:t>
            </a:r>
            <a:endParaRPr lang="zh-CN" altLang="en-US" sz="1400" dirty="0">
              <a:solidFill>
                <a:prstClr val="white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 bwMode="auto">
          <a:xfrm>
            <a:off x="-6351" y="-14288"/>
            <a:ext cx="9186863" cy="871538"/>
          </a:xfrm>
          <a:prstGeom prst="rect">
            <a:avLst/>
          </a:prstGeom>
          <a:blipFill dpi="0" rotWithShape="1">
            <a:blip r:embed="rId2" cstate="print"/>
            <a:srcRect/>
            <a:tile tx="-2457450" ty="0" sx="59000" sy="59000" flip="x" algn="r"/>
          </a:blipFill>
          <a:ln w="0">
            <a:noFill/>
          </a:ln>
          <a:scene3d>
            <a:camera prst="perspective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-7938" y="6042025"/>
            <a:ext cx="9188451" cy="815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8000" contras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1875" y="792942"/>
            <a:ext cx="9192388" cy="537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314578" y="6345218"/>
            <a:ext cx="5829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1" descr="png素材 (276)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654"/>
            <a:ext cx="785794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 userDrawn="1"/>
        </p:nvSpPr>
        <p:spPr bwMode="auto">
          <a:xfrm>
            <a:off x="4716016" y="214290"/>
            <a:ext cx="4420121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pc="3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『HOMEPPT』—</a:t>
            </a:r>
            <a:r>
              <a:rPr lang="zh-CN" altLang="en-US" spc="3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prstClr val="white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WWW.HOMEPPT.COM</a:t>
            </a:r>
            <a:endParaRPr lang="zh-CN" altLang="en-US" dirty="0">
              <a:solidFill>
                <a:prstClr val="white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3347864" y="6347069"/>
            <a:ext cx="5356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pc="3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HOMEPPT HTTP://WWW.HOMEPPT.COM</a:t>
            </a:r>
            <a:endParaRPr lang="zh-CN" altLang="en-US" sz="1400" spc="3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Freeform 2670"/>
          <p:cNvSpPr>
            <a:spLocks noEditPoints="1"/>
          </p:cNvSpPr>
          <p:nvPr userDrawn="1"/>
        </p:nvSpPr>
        <p:spPr bwMode="auto">
          <a:xfrm>
            <a:off x="2786050" y="6273138"/>
            <a:ext cx="403225" cy="406400"/>
          </a:xfrm>
          <a:custGeom>
            <a:avLst/>
            <a:gdLst>
              <a:gd name="T0" fmla="*/ 73 w 300"/>
              <a:gd name="T1" fmla="*/ 144 h 302"/>
              <a:gd name="T2" fmla="*/ 58 w 300"/>
              <a:gd name="T3" fmla="*/ 153 h 302"/>
              <a:gd name="T4" fmla="*/ 41 w 300"/>
              <a:gd name="T5" fmla="*/ 156 h 302"/>
              <a:gd name="T6" fmla="*/ 15 w 300"/>
              <a:gd name="T7" fmla="*/ 156 h 302"/>
              <a:gd name="T8" fmla="*/ 4 w 300"/>
              <a:gd name="T9" fmla="*/ 151 h 302"/>
              <a:gd name="T10" fmla="*/ 2 w 300"/>
              <a:gd name="T11" fmla="*/ 147 h 302"/>
              <a:gd name="T12" fmla="*/ 0 w 300"/>
              <a:gd name="T13" fmla="*/ 113 h 302"/>
              <a:gd name="T14" fmla="*/ 0 w 300"/>
              <a:gd name="T15" fmla="*/ 104 h 302"/>
              <a:gd name="T16" fmla="*/ 7 w 300"/>
              <a:gd name="T17" fmla="*/ 90 h 302"/>
              <a:gd name="T18" fmla="*/ 82 w 300"/>
              <a:gd name="T19" fmla="*/ 12 h 302"/>
              <a:gd name="T20" fmla="*/ 89 w 300"/>
              <a:gd name="T21" fmla="*/ 7 h 302"/>
              <a:gd name="T22" fmla="*/ 104 w 300"/>
              <a:gd name="T23" fmla="*/ 2 h 302"/>
              <a:gd name="T24" fmla="*/ 113 w 300"/>
              <a:gd name="T25" fmla="*/ 0 h 302"/>
              <a:gd name="T26" fmla="*/ 129 w 300"/>
              <a:gd name="T27" fmla="*/ 3 h 302"/>
              <a:gd name="T28" fmla="*/ 142 w 300"/>
              <a:gd name="T29" fmla="*/ 12 h 302"/>
              <a:gd name="T30" fmla="*/ 148 w 300"/>
              <a:gd name="T31" fmla="*/ 19 h 302"/>
              <a:gd name="T32" fmla="*/ 154 w 300"/>
              <a:gd name="T33" fmla="*/ 34 h 302"/>
              <a:gd name="T34" fmla="*/ 154 w 300"/>
              <a:gd name="T35" fmla="*/ 43 h 302"/>
              <a:gd name="T36" fmla="*/ 152 w 300"/>
              <a:gd name="T37" fmla="*/ 59 h 302"/>
              <a:gd name="T38" fmla="*/ 142 w 300"/>
              <a:gd name="T39" fmla="*/ 73 h 302"/>
              <a:gd name="T40" fmla="*/ 21 w 300"/>
              <a:gd name="T41" fmla="*/ 97 h 302"/>
              <a:gd name="T42" fmla="*/ 18 w 300"/>
              <a:gd name="T43" fmla="*/ 100 h 302"/>
              <a:gd name="T44" fmla="*/ 15 w 300"/>
              <a:gd name="T45" fmla="*/ 109 h 302"/>
              <a:gd name="T46" fmla="*/ 15 w 300"/>
              <a:gd name="T47" fmla="*/ 118 h 302"/>
              <a:gd name="T48" fmla="*/ 19 w 300"/>
              <a:gd name="T49" fmla="*/ 117 h 302"/>
              <a:gd name="T50" fmla="*/ 22 w 300"/>
              <a:gd name="T51" fmla="*/ 118 h 302"/>
              <a:gd name="T52" fmla="*/ 30 w 300"/>
              <a:gd name="T53" fmla="*/ 120 h 302"/>
              <a:gd name="T54" fmla="*/ 33 w 300"/>
              <a:gd name="T55" fmla="*/ 123 h 302"/>
              <a:gd name="T56" fmla="*/ 37 w 300"/>
              <a:gd name="T57" fmla="*/ 130 h 302"/>
              <a:gd name="T58" fmla="*/ 38 w 300"/>
              <a:gd name="T59" fmla="*/ 136 h 302"/>
              <a:gd name="T60" fmla="*/ 38 w 300"/>
              <a:gd name="T61" fmla="*/ 141 h 302"/>
              <a:gd name="T62" fmla="*/ 41 w 300"/>
              <a:gd name="T63" fmla="*/ 141 h 302"/>
              <a:gd name="T64" fmla="*/ 52 w 300"/>
              <a:gd name="T65" fmla="*/ 138 h 302"/>
              <a:gd name="T66" fmla="*/ 59 w 300"/>
              <a:gd name="T67" fmla="*/ 134 h 302"/>
              <a:gd name="T68" fmla="*/ 62 w 300"/>
              <a:gd name="T69" fmla="*/ 130 h 302"/>
              <a:gd name="T70" fmla="*/ 65 w 300"/>
              <a:gd name="T71" fmla="*/ 122 h 302"/>
              <a:gd name="T72" fmla="*/ 65 w 300"/>
              <a:gd name="T73" fmla="*/ 117 h 302"/>
              <a:gd name="T74" fmla="*/ 63 w 300"/>
              <a:gd name="T75" fmla="*/ 106 h 302"/>
              <a:gd name="T76" fmla="*/ 58 w 300"/>
              <a:gd name="T77" fmla="*/ 97 h 302"/>
              <a:gd name="T78" fmla="*/ 54 w 300"/>
              <a:gd name="T79" fmla="*/ 94 h 302"/>
              <a:gd name="T80" fmla="*/ 44 w 300"/>
              <a:gd name="T81" fmla="*/ 90 h 302"/>
              <a:gd name="T82" fmla="*/ 38 w 300"/>
              <a:gd name="T83" fmla="*/ 90 h 302"/>
              <a:gd name="T84" fmla="*/ 30 w 300"/>
              <a:gd name="T85" fmla="*/ 91 h 302"/>
              <a:gd name="T86" fmla="*/ 21 w 300"/>
              <a:gd name="T87" fmla="*/ 97 h 302"/>
              <a:gd name="T88" fmla="*/ 81 w 300"/>
              <a:gd name="T89" fmla="*/ 113 h 302"/>
              <a:gd name="T90" fmla="*/ 132 w 300"/>
              <a:gd name="T91" fmla="*/ 62 h 302"/>
              <a:gd name="T92" fmla="*/ 137 w 300"/>
              <a:gd name="T93" fmla="*/ 54 h 302"/>
              <a:gd name="T94" fmla="*/ 139 w 300"/>
              <a:gd name="T95" fmla="*/ 43 h 302"/>
              <a:gd name="T96" fmla="*/ 139 w 300"/>
              <a:gd name="T97" fmla="*/ 37 h 302"/>
              <a:gd name="T98" fmla="*/ 135 w 300"/>
              <a:gd name="T99" fmla="*/ 28 h 302"/>
              <a:gd name="T100" fmla="*/ 132 w 300"/>
              <a:gd name="T101" fmla="*/ 24 h 302"/>
              <a:gd name="T102" fmla="*/ 123 w 300"/>
              <a:gd name="T103" fmla="*/ 18 h 302"/>
              <a:gd name="T104" fmla="*/ 113 w 300"/>
              <a:gd name="T105" fmla="*/ 15 h 302"/>
              <a:gd name="T106" fmla="*/ 107 w 300"/>
              <a:gd name="T107" fmla="*/ 16 h 302"/>
              <a:gd name="T108" fmla="*/ 97 w 300"/>
              <a:gd name="T109" fmla="*/ 21 h 302"/>
              <a:gd name="T110" fmla="*/ 41 w 300"/>
              <a:gd name="T111" fmla="*/ 74 h 302"/>
              <a:gd name="T112" fmla="*/ 49 w 300"/>
              <a:gd name="T113" fmla="*/ 75 h 302"/>
              <a:gd name="T114" fmla="*/ 63 w 300"/>
              <a:gd name="T115" fmla="*/ 82 h 302"/>
              <a:gd name="T116" fmla="*/ 69 w 300"/>
              <a:gd name="T117" fmla="*/ 86 h 302"/>
              <a:gd name="T118" fmla="*/ 77 w 300"/>
              <a:gd name="T119" fmla="*/ 99 h 302"/>
              <a:gd name="T120" fmla="*/ 81 w 300"/>
              <a:gd name="T121" fmla="*/ 113 h 30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00"/>
              <a:gd name="T184" fmla="*/ 0 h 302"/>
              <a:gd name="T185" fmla="*/ 300 w 300"/>
              <a:gd name="T186" fmla="*/ 302 h 30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00" h="302">
                <a:moveTo>
                  <a:pt x="140" y="278"/>
                </a:moveTo>
                <a:lnTo>
                  <a:pt x="140" y="278"/>
                </a:lnTo>
                <a:lnTo>
                  <a:pt x="128" y="288"/>
                </a:lnTo>
                <a:lnTo>
                  <a:pt x="114" y="296"/>
                </a:lnTo>
                <a:lnTo>
                  <a:pt x="98" y="300"/>
                </a:lnTo>
                <a:lnTo>
                  <a:pt x="82" y="302"/>
                </a:lnTo>
                <a:lnTo>
                  <a:pt x="30" y="302"/>
                </a:lnTo>
                <a:lnTo>
                  <a:pt x="18" y="300"/>
                </a:lnTo>
                <a:lnTo>
                  <a:pt x="8" y="292"/>
                </a:lnTo>
                <a:lnTo>
                  <a:pt x="2" y="284"/>
                </a:lnTo>
                <a:lnTo>
                  <a:pt x="0" y="272"/>
                </a:lnTo>
                <a:lnTo>
                  <a:pt x="0" y="218"/>
                </a:lnTo>
                <a:lnTo>
                  <a:pt x="0" y="202"/>
                </a:lnTo>
                <a:lnTo>
                  <a:pt x="6" y="188"/>
                </a:lnTo>
                <a:lnTo>
                  <a:pt x="14" y="174"/>
                </a:lnTo>
                <a:lnTo>
                  <a:pt x="24" y="160"/>
                </a:lnTo>
                <a:lnTo>
                  <a:pt x="160" y="24"/>
                </a:lnTo>
                <a:lnTo>
                  <a:pt x="172" y="14"/>
                </a:lnTo>
                <a:lnTo>
                  <a:pt x="186" y="6"/>
                </a:lnTo>
                <a:lnTo>
                  <a:pt x="202" y="2"/>
                </a:lnTo>
                <a:lnTo>
                  <a:pt x="218" y="0"/>
                </a:lnTo>
                <a:lnTo>
                  <a:pt x="234" y="2"/>
                </a:lnTo>
                <a:lnTo>
                  <a:pt x="250" y="6"/>
                </a:lnTo>
                <a:lnTo>
                  <a:pt x="264" y="14"/>
                </a:lnTo>
                <a:lnTo>
                  <a:pt x="276" y="24"/>
                </a:lnTo>
                <a:lnTo>
                  <a:pt x="288" y="38"/>
                </a:lnTo>
                <a:lnTo>
                  <a:pt x="294" y="52"/>
                </a:lnTo>
                <a:lnTo>
                  <a:pt x="300" y="66"/>
                </a:lnTo>
                <a:lnTo>
                  <a:pt x="300" y="84"/>
                </a:lnTo>
                <a:lnTo>
                  <a:pt x="300" y="100"/>
                </a:lnTo>
                <a:lnTo>
                  <a:pt x="294" y="116"/>
                </a:lnTo>
                <a:lnTo>
                  <a:pt x="288" y="130"/>
                </a:lnTo>
                <a:lnTo>
                  <a:pt x="276" y="142"/>
                </a:lnTo>
                <a:lnTo>
                  <a:pt x="140" y="278"/>
                </a:lnTo>
                <a:close/>
                <a:moveTo>
                  <a:pt x="42" y="186"/>
                </a:moveTo>
                <a:lnTo>
                  <a:pt x="42" y="186"/>
                </a:lnTo>
                <a:lnTo>
                  <a:pt x="36" y="194"/>
                </a:lnTo>
                <a:lnTo>
                  <a:pt x="32" y="202"/>
                </a:lnTo>
                <a:lnTo>
                  <a:pt x="30" y="210"/>
                </a:lnTo>
                <a:lnTo>
                  <a:pt x="30" y="218"/>
                </a:lnTo>
                <a:lnTo>
                  <a:pt x="30" y="228"/>
                </a:lnTo>
                <a:lnTo>
                  <a:pt x="38" y="226"/>
                </a:lnTo>
                <a:lnTo>
                  <a:pt x="44" y="228"/>
                </a:lnTo>
                <a:lnTo>
                  <a:pt x="52" y="230"/>
                </a:lnTo>
                <a:lnTo>
                  <a:pt x="58" y="232"/>
                </a:lnTo>
                <a:lnTo>
                  <a:pt x="64" y="238"/>
                </a:lnTo>
                <a:lnTo>
                  <a:pt x="68" y="244"/>
                </a:lnTo>
                <a:lnTo>
                  <a:pt x="72" y="250"/>
                </a:lnTo>
                <a:lnTo>
                  <a:pt x="74" y="256"/>
                </a:lnTo>
                <a:lnTo>
                  <a:pt x="74" y="264"/>
                </a:lnTo>
                <a:lnTo>
                  <a:pt x="74" y="272"/>
                </a:lnTo>
                <a:lnTo>
                  <a:pt x="82" y="272"/>
                </a:lnTo>
                <a:lnTo>
                  <a:pt x="92" y="270"/>
                </a:lnTo>
                <a:lnTo>
                  <a:pt x="100" y="268"/>
                </a:lnTo>
                <a:lnTo>
                  <a:pt x="108" y="266"/>
                </a:lnTo>
                <a:lnTo>
                  <a:pt x="116" y="260"/>
                </a:lnTo>
                <a:lnTo>
                  <a:pt x="120" y="252"/>
                </a:lnTo>
                <a:lnTo>
                  <a:pt x="124" y="244"/>
                </a:lnTo>
                <a:lnTo>
                  <a:pt x="126" y="236"/>
                </a:lnTo>
                <a:lnTo>
                  <a:pt x="128" y="226"/>
                </a:lnTo>
                <a:lnTo>
                  <a:pt x="126" y="216"/>
                </a:lnTo>
                <a:lnTo>
                  <a:pt x="124" y="206"/>
                </a:lnTo>
                <a:lnTo>
                  <a:pt x="118" y="198"/>
                </a:lnTo>
                <a:lnTo>
                  <a:pt x="112" y="190"/>
                </a:lnTo>
                <a:lnTo>
                  <a:pt x="104" y="182"/>
                </a:lnTo>
                <a:lnTo>
                  <a:pt x="94" y="178"/>
                </a:lnTo>
                <a:lnTo>
                  <a:pt x="86" y="174"/>
                </a:lnTo>
                <a:lnTo>
                  <a:pt x="74" y="174"/>
                </a:lnTo>
                <a:lnTo>
                  <a:pt x="66" y="174"/>
                </a:lnTo>
                <a:lnTo>
                  <a:pt x="58" y="176"/>
                </a:lnTo>
                <a:lnTo>
                  <a:pt x="50" y="180"/>
                </a:lnTo>
                <a:lnTo>
                  <a:pt x="42" y="186"/>
                </a:lnTo>
                <a:close/>
                <a:moveTo>
                  <a:pt x="158" y="218"/>
                </a:moveTo>
                <a:lnTo>
                  <a:pt x="256" y="120"/>
                </a:lnTo>
                <a:lnTo>
                  <a:pt x="262" y="112"/>
                </a:lnTo>
                <a:lnTo>
                  <a:pt x="266" y="104"/>
                </a:lnTo>
                <a:lnTo>
                  <a:pt x="270" y="94"/>
                </a:lnTo>
                <a:lnTo>
                  <a:pt x="270" y="84"/>
                </a:lnTo>
                <a:lnTo>
                  <a:pt x="270" y="72"/>
                </a:lnTo>
                <a:lnTo>
                  <a:pt x="266" y="64"/>
                </a:lnTo>
                <a:lnTo>
                  <a:pt x="262" y="54"/>
                </a:lnTo>
                <a:lnTo>
                  <a:pt x="256" y="46"/>
                </a:lnTo>
                <a:lnTo>
                  <a:pt x="248" y="40"/>
                </a:lnTo>
                <a:lnTo>
                  <a:pt x="238" y="34"/>
                </a:lnTo>
                <a:lnTo>
                  <a:pt x="228" y="32"/>
                </a:lnTo>
                <a:lnTo>
                  <a:pt x="218" y="30"/>
                </a:lnTo>
                <a:lnTo>
                  <a:pt x="208" y="32"/>
                </a:lnTo>
                <a:lnTo>
                  <a:pt x="198" y="34"/>
                </a:lnTo>
                <a:lnTo>
                  <a:pt x="188" y="40"/>
                </a:lnTo>
                <a:lnTo>
                  <a:pt x="180" y="46"/>
                </a:lnTo>
                <a:lnTo>
                  <a:pt x="82" y="144"/>
                </a:lnTo>
                <a:lnTo>
                  <a:pt x="96" y="146"/>
                </a:lnTo>
                <a:lnTo>
                  <a:pt x="110" y="152"/>
                </a:lnTo>
                <a:lnTo>
                  <a:pt x="122" y="158"/>
                </a:lnTo>
                <a:lnTo>
                  <a:pt x="134" y="168"/>
                </a:lnTo>
                <a:lnTo>
                  <a:pt x="142" y="180"/>
                </a:lnTo>
                <a:lnTo>
                  <a:pt x="150" y="192"/>
                </a:lnTo>
                <a:lnTo>
                  <a:pt x="154" y="204"/>
                </a:lnTo>
                <a:lnTo>
                  <a:pt x="158" y="218"/>
                </a:lnTo>
                <a:close/>
              </a:path>
            </a:pathLst>
          </a:custGeom>
          <a:gradFill rotWithShape="1">
            <a:gsLst>
              <a:gs pos="0">
                <a:srgbClr val="FF6600"/>
              </a:gs>
              <a:gs pos="100000">
                <a:srgbClr val="FF33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" name="矩形 10"/>
          <p:cNvSpPr/>
          <p:nvPr userDrawn="1"/>
        </p:nvSpPr>
        <p:spPr bwMode="auto">
          <a:xfrm>
            <a:off x="2771800" y="8253536"/>
            <a:ext cx="4032448" cy="360040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/>
            <a:lightRig rig="flat" dir="t"/>
          </a:scene3d>
          <a:sp3d>
            <a:extrusionClr>
              <a:schemeClr val="bg1"/>
            </a:extrusionClr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ctr" hangingPunct="0">
              <a:buClr>
                <a:srgbClr val="FF0000"/>
              </a:buClr>
              <a:buSzPct val="70000"/>
              <a:tabLst>
                <a:tab pos="136525" algn="l"/>
              </a:tabLst>
            </a:pPr>
            <a:r>
              <a:rPr lang="en-US" altLang="zh-CN" sz="1400" dirty="0" smtClean="0">
                <a:solidFill>
                  <a:prstClr val="white"/>
                </a:solidFill>
                <a:latin typeface="华文细黑" pitchFamily="2" charset="-122"/>
                <a:ea typeface="华文细黑" pitchFamily="2" charset="-122"/>
              </a:rPr>
              <a:t>HOMEPPT</a:t>
            </a:r>
            <a:r>
              <a:rPr lang="zh-CN" altLang="en-US" sz="1400" dirty="0" smtClean="0">
                <a:solidFill>
                  <a:prstClr val="white"/>
                </a:solidFill>
                <a:latin typeface="华文细黑" pitchFamily="2" charset="-122"/>
                <a:ea typeface="华文细黑" pitchFamily="2" charset="-122"/>
              </a:rPr>
              <a:t>模板网</a:t>
            </a:r>
            <a:endParaRPr lang="en-US" altLang="zh-CN" sz="1400" dirty="0" smtClean="0">
              <a:solidFill>
                <a:prstClr val="white"/>
              </a:solidFill>
              <a:latin typeface="华文细黑" pitchFamily="2" charset="-122"/>
              <a:ea typeface="华文细黑" pitchFamily="2" charset="-122"/>
            </a:endParaRPr>
          </a:p>
          <a:p>
            <a:pPr algn="ctr" eaLnBrk="0" fontAlgn="ctr" hangingPunct="0">
              <a:buClr>
                <a:srgbClr val="FF0000"/>
              </a:buClr>
              <a:buSzPct val="70000"/>
              <a:tabLst>
                <a:tab pos="136525" algn="l"/>
              </a:tabLst>
            </a:pPr>
            <a:r>
              <a:rPr lang="en-US" altLang="zh-CN" sz="1400" dirty="0" smtClean="0">
                <a:solidFill>
                  <a:prstClr val="white"/>
                </a:solidFill>
                <a:latin typeface="华文细黑" pitchFamily="2" charset="-122"/>
                <a:ea typeface="华文细黑" pitchFamily="2" charset="-122"/>
                <a:hlinkClick r:id="rId7"/>
              </a:rPr>
              <a:t>WWW.HOMEPPT.COM/tubiao/</a:t>
            </a:r>
            <a:r>
              <a:rPr lang="en-US" altLang="zh-CN" sz="1400" dirty="0" smtClean="0">
                <a:solidFill>
                  <a:prstClr val="white"/>
                </a:solidFill>
                <a:latin typeface="华文细黑" pitchFamily="2" charset="-122"/>
                <a:ea typeface="华文细黑" pitchFamily="2" charset="-122"/>
              </a:rPr>
              <a:t>  </a:t>
            </a:r>
            <a:endParaRPr lang="zh-CN" altLang="en-US" sz="1400" dirty="0">
              <a:solidFill>
                <a:prstClr val="white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7400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 bwMode="auto">
          <a:xfrm>
            <a:off x="-17251" y="836712"/>
            <a:ext cx="9180511" cy="5372360"/>
          </a:xfrm>
          <a:prstGeom prst="rect">
            <a:avLst/>
          </a:prstGeom>
          <a:gradFill flip="none" rotWithShape="1">
            <a:gsLst>
              <a:gs pos="0">
                <a:srgbClr val="16355B"/>
              </a:gs>
              <a:gs pos="50000">
                <a:srgbClr val="0A2037"/>
              </a:gs>
              <a:gs pos="100000">
                <a:srgbClr val="000D18"/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</a:ln>
          <a:effectLst/>
          <a:scene3d>
            <a:camera prst="orthographicFront"/>
            <a:lightRig rig="flat" dir="t"/>
          </a:scene3d>
          <a:sp3d>
            <a:extrusionClr>
              <a:schemeClr val="bg1"/>
            </a:extrusionClr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ctr" hangingPunct="0">
              <a:buClr>
                <a:srgbClr val="FF0000"/>
              </a:buClr>
              <a:buSzPct val="70000"/>
              <a:tabLst>
                <a:tab pos="136525" algn="l"/>
              </a:tabLst>
            </a:pPr>
            <a:endParaRPr lang="zh-CN" altLang="en-US" sz="140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 bwMode="auto">
          <a:xfrm>
            <a:off x="-6351" y="-14288"/>
            <a:ext cx="9186863" cy="871538"/>
          </a:xfrm>
          <a:prstGeom prst="rect">
            <a:avLst/>
          </a:prstGeom>
          <a:blipFill dpi="0" rotWithShape="1">
            <a:blip r:embed="rId2" cstate="print"/>
            <a:srcRect/>
            <a:tile tx="-2457450" ty="0" sx="59000" sy="59000" flip="x" algn="r"/>
          </a:blipFill>
          <a:ln w="0">
            <a:noFill/>
          </a:ln>
          <a:scene3d>
            <a:camera prst="perspective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8" name="图片 11" descr="png素材 (276)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54"/>
            <a:ext cx="785794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 userDrawn="1"/>
        </p:nvSpPr>
        <p:spPr bwMode="auto">
          <a:xfrm>
            <a:off x="4716016" y="285728"/>
            <a:ext cx="4420121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pc="3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『HOMEPPT』—</a:t>
            </a:r>
            <a:r>
              <a:rPr lang="zh-CN" altLang="en-US" spc="3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prstClr val="white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WWW.HOMEPPT.COM</a:t>
            </a:r>
            <a:endParaRPr lang="zh-CN" altLang="en-US" dirty="0">
              <a:solidFill>
                <a:prstClr val="white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-7938" y="6042025"/>
            <a:ext cx="9188451" cy="815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314578" y="6345218"/>
            <a:ext cx="5829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 bwMode="auto">
          <a:xfrm>
            <a:off x="3347864" y="6347069"/>
            <a:ext cx="5356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pc="3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HOMEPPT HTTP://WWW.HOMEPPT.COM</a:t>
            </a:r>
            <a:endParaRPr lang="zh-CN" altLang="en-US" sz="1400" spc="3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Freeform 2670"/>
          <p:cNvSpPr>
            <a:spLocks noEditPoints="1"/>
          </p:cNvSpPr>
          <p:nvPr userDrawn="1"/>
        </p:nvSpPr>
        <p:spPr bwMode="auto">
          <a:xfrm>
            <a:off x="2786050" y="6273138"/>
            <a:ext cx="403225" cy="406400"/>
          </a:xfrm>
          <a:custGeom>
            <a:avLst/>
            <a:gdLst>
              <a:gd name="T0" fmla="*/ 73 w 300"/>
              <a:gd name="T1" fmla="*/ 144 h 302"/>
              <a:gd name="T2" fmla="*/ 58 w 300"/>
              <a:gd name="T3" fmla="*/ 153 h 302"/>
              <a:gd name="T4" fmla="*/ 41 w 300"/>
              <a:gd name="T5" fmla="*/ 156 h 302"/>
              <a:gd name="T6" fmla="*/ 15 w 300"/>
              <a:gd name="T7" fmla="*/ 156 h 302"/>
              <a:gd name="T8" fmla="*/ 4 w 300"/>
              <a:gd name="T9" fmla="*/ 151 h 302"/>
              <a:gd name="T10" fmla="*/ 2 w 300"/>
              <a:gd name="T11" fmla="*/ 147 h 302"/>
              <a:gd name="T12" fmla="*/ 0 w 300"/>
              <a:gd name="T13" fmla="*/ 113 h 302"/>
              <a:gd name="T14" fmla="*/ 0 w 300"/>
              <a:gd name="T15" fmla="*/ 104 h 302"/>
              <a:gd name="T16" fmla="*/ 7 w 300"/>
              <a:gd name="T17" fmla="*/ 90 h 302"/>
              <a:gd name="T18" fmla="*/ 82 w 300"/>
              <a:gd name="T19" fmla="*/ 12 h 302"/>
              <a:gd name="T20" fmla="*/ 89 w 300"/>
              <a:gd name="T21" fmla="*/ 7 h 302"/>
              <a:gd name="T22" fmla="*/ 104 w 300"/>
              <a:gd name="T23" fmla="*/ 2 h 302"/>
              <a:gd name="T24" fmla="*/ 113 w 300"/>
              <a:gd name="T25" fmla="*/ 0 h 302"/>
              <a:gd name="T26" fmla="*/ 129 w 300"/>
              <a:gd name="T27" fmla="*/ 3 h 302"/>
              <a:gd name="T28" fmla="*/ 142 w 300"/>
              <a:gd name="T29" fmla="*/ 12 h 302"/>
              <a:gd name="T30" fmla="*/ 148 w 300"/>
              <a:gd name="T31" fmla="*/ 19 h 302"/>
              <a:gd name="T32" fmla="*/ 154 w 300"/>
              <a:gd name="T33" fmla="*/ 34 h 302"/>
              <a:gd name="T34" fmla="*/ 154 w 300"/>
              <a:gd name="T35" fmla="*/ 43 h 302"/>
              <a:gd name="T36" fmla="*/ 152 w 300"/>
              <a:gd name="T37" fmla="*/ 59 h 302"/>
              <a:gd name="T38" fmla="*/ 142 w 300"/>
              <a:gd name="T39" fmla="*/ 73 h 302"/>
              <a:gd name="T40" fmla="*/ 21 w 300"/>
              <a:gd name="T41" fmla="*/ 97 h 302"/>
              <a:gd name="T42" fmla="*/ 18 w 300"/>
              <a:gd name="T43" fmla="*/ 100 h 302"/>
              <a:gd name="T44" fmla="*/ 15 w 300"/>
              <a:gd name="T45" fmla="*/ 109 h 302"/>
              <a:gd name="T46" fmla="*/ 15 w 300"/>
              <a:gd name="T47" fmla="*/ 118 h 302"/>
              <a:gd name="T48" fmla="*/ 19 w 300"/>
              <a:gd name="T49" fmla="*/ 117 h 302"/>
              <a:gd name="T50" fmla="*/ 22 w 300"/>
              <a:gd name="T51" fmla="*/ 118 h 302"/>
              <a:gd name="T52" fmla="*/ 30 w 300"/>
              <a:gd name="T53" fmla="*/ 120 h 302"/>
              <a:gd name="T54" fmla="*/ 33 w 300"/>
              <a:gd name="T55" fmla="*/ 123 h 302"/>
              <a:gd name="T56" fmla="*/ 37 w 300"/>
              <a:gd name="T57" fmla="*/ 130 h 302"/>
              <a:gd name="T58" fmla="*/ 38 w 300"/>
              <a:gd name="T59" fmla="*/ 136 h 302"/>
              <a:gd name="T60" fmla="*/ 38 w 300"/>
              <a:gd name="T61" fmla="*/ 141 h 302"/>
              <a:gd name="T62" fmla="*/ 41 w 300"/>
              <a:gd name="T63" fmla="*/ 141 h 302"/>
              <a:gd name="T64" fmla="*/ 52 w 300"/>
              <a:gd name="T65" fmla="*/ 138 h 302"/>
              <a:gd name="T66" fmla="*/ 59 w 300"/>
              <a:gd name="T67" fmla="*/ 134 h 302"/>
              <a:gd name="T68" fmla="*/ 62 w 300"/>
              <a:gd name="T69" fmla="*/ 130 h 302"/>
              <a:gd name="T70" fmla="*/ 65 w 300"/>
              <a:gd name="T71" fmla="*/ 122 h 302"/>
              <a:gd name="T72" fmla="*/ 65 w 300"/>
              <a:gd name="T73" fmla="*/ 117 h 302"/>
              <a:gd name="T74" fmla="*/ 63 w 300"/>
              <a:gd name="T75" fmla="*/ 106 h 302"/>
              <a:gd name="T76" fmla="*/ 58 w 300"/>
              <a:gd name="T77" fmla="*/ 97 h 302"/>
              <a:gd name="T78" fmla="*/ 54 w 300"/>
              <a:gd name="T79" fmla="*/ 94 h 302"/>
              <a:gd name="T80" fmla="*/ 44 w 300"/>
              <a:gd name="T81" fmla="*/ 90 h 302"/>
              <a:gd name="T82" fmla="*/ 38 w 300"/>
              <a:gd name="T83" fmla="*/ 90 h 302"/>
              <a:gd name="T84" fmla="*/ 30 w 300"/>
              <a:gd name="T85" fmla="*/ 91 h 302"/>
              <a:gd name="T86" fmla="*/ 21 w 300"/>
              <a:gd name="T87" fmla="*/ 97 h 302"/>
              <a:gd name="T88" fmla="*/ 81 w 300"/>
              <a:gd name="T89" fmla="*/ 113 h 302"/>
              <a:gd name="T90" fmla="*/ 132 w 300"/>
              <a:gd name="T91" fmla="*/ 62 h 302"/>
              <a:gd name="T92" fmla="*/ 137 w 300"/>
              <a:gd name="T93" fmla="*/ 54 h 302"/>
              <a:gd name="T94" fmla="*/ 139 w 300"/>
              <a:gd name="T95" fmla="*/ 43 h 302"/>
              <a:gd name="T96" fmla="*/ 139 w 300"/>
              <a:gd name="T97" fmla="*/ 37 h 302"/>
              <a:gd name="T98" fmla="*/ 135 w 300"/>
              <a:gd name="T99" fmla="*/ 28 h 302"/>
              <a:gd name="T100" fmla="*/ 132 w 300"/>
              <a:gd name="T101" fmla="*/ 24 h 302"/>
              <a:gd name="T102" fmla="*/ 123 w 300"/>
              <a:gd name="T103" fmla="*/ 18 h 302"/>
              <a:gd name="T104" fmla="*/ 113 w 300"/>
              <a:gd name="T105" fmla="*/ 15 h 302"/>
              <a:gd name="T106" fmla="*/ 107 w 300"/>
              <a:gd name="T107" fmla="*/ 16 h 302"/>
              <a:gd name="T108" fmla="*/ 97 w 300"/>
              <a:gd name="T109" fmla="*/ 21 h 302"/>
              <a:gd name="T110" fmla="*/ 41 w 300"/>
              <a:gd name="T111" fmla="*/ 74 h 302"/>
              <a:gd name="T112" fmla="*/ 49 w 300"/>
              <a:gd name="T113" fmla="*/ 75 h 302"/>
              <a:gd name="T114" fmla="*/ 63 w 300"/>
              <a:gd name="T115" fmla="*/ 82 h 302"/>
              <a:gd name="T116" fmla="*/ 69 w 300"/>
              <a:gd name="T117" fmla="*/ 86 h 302"/>
              <a:gd name="T118" fmla="*/ 77 w 300"/>
              <a:gd name="T119" fmla="*/ 99 h 302"/>
              <a:gd name="T120" fmla="*/ 81 w 300"/>
              <a:gd name="T121" fmla="*/ 113 h 30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00"/>
              <a:gd name="T184" fmla="*/ 0 h 302"/>
              <a:gd name="T185" fmla="*/ 300 w 300"/>
              <a:gd name="T186" fmla="*/ 302 h 30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00" h="302">
                <a:moveTo>
                  <a:pt x="140" y="278"/>
                </a:moveTo>
                <a:lnTo>
                  <a:pt x="140" y="278"/>
                </a:lnTo>
                <a:lnTo>
                  <a:pt x="128" y="288"/>
                </a:lnTo>
                <a:lnTo>
                  <a:pt x="114" y="296"/>
                </a:lnTo>
                <a:lnTo>
                  <a:pt x="98" y="300"/>
                </a:lnTo>
                <a:lnTo>
                  <a:pt x="82" y="302"/>
                </a:lnTo>
                <a:lnTo>
                  <a:pt x="30" y="302"/>
                </a:lnTo>
                <a:lnTo>
                  <a:pt x="18" y="300"/>
                </a:lnTo>
                <a:lnTo>
                  <a:pt x="8" y="292"/>
                </a:lnTo>
                <a:lnTo>
                  <a:pt x="2" y="284"/>
                </a:lnTo>
                <a:lnTo>
                  <a:pt x="0" y="272"/>
                </a:lnTo>
                <a:lnTo>
                  <a:pt x="0" y="218"/>
                </a:lnTo>
                <a:lnTo>
                  <a:pt x="0" y="202"/>
                </a:lnTo>
                <a:lnTo>
                  <a:pt x="6" y="188"/>
                </a:lnTo>
                <a:lnTo>
                  <a:pt x="14" y="174"/>
                </a:lnTo>
                <a:lnTo>
                  <a:pt x="24" y="160"/>
                </a:lnTo>
                <a:lnTo>
                  <a:pt x="160" y="24"/>
                </a:lnTo>
                <a:lnTo>
                  <a:pt x="172" y="14"/>
                </a:lnTo>
                <a:lnTo>
                  <a:pt x="186" y="6"/>
                </a:lnTo>
                <a:lnTo>
                  <a:pt x="202" y="2"/>
                </a:lnTo>
                <a:lnTo>
                  <a:pt x="218" y="0"/>
                </a:lnTo>
                <a:lnTo>
                  <a:pt x="234" y="2"/>
                </a:lnTo>
                <a:lnTo>
                  <a:pt x="250" y="6"/>
                </a:lnTo>
                <a:lnTo>
                  <a:pt x="264" y="14"/>
                </a:lnTo>
                <a:lnTo>
                  <a:pt x="276" y="24"/>
                </a:lnTo>
                <a:lnTo>
                  <a:pt x="288" y="38"/>
                </a:lnTo>
                <a:lnTo>
                  <a:pt x="294" y="52"/>
                </a:lnTo>
                <a:lnTo>
                  <a:pt x="300" y="66"/>
                </a:lnTo>
                <a:lnTo>
                  <a:pt x="300" y="84"/>
                </a:lnTo>
                <a:lnTo>
                  <a:pt x="300" y="100"/>
                </a:lnTo>
                <a:lnTo>
                  <a:pt x="294" y="116"/>
                </a:lnTo>
                <a:lnTo>
                  <a:pt x="288" y="130"/>
                </a:lnTo>
                <a:lnTo>
                  <a:pt x="276" y="142"/>
                </a:lnTo>
                <a:lnTo>
                  <a:pt x="140" y="278"/>
                </a:lnTo>
                <a:close/>
                <a:moveTo>
                  <a:pt x="42" y="186"/>
                </a:moveTo>
                <a:lnTo>
                  <a:pt x="42" y="186"/>
                </a:lnTo>
                <a:lnTo>
                  <a:pt x="36" y="194"/>
                </a:lnTo>
                <a:lnTo>
                  <a:pt x="32" y="202"/>
                </a:lnTo>
                <a:lnTo>
                  <a:pt x="30" y="210"/>
                </a:lnTo>
                <a:lnTo>
                  <a:pt x="30" y="218"/>
                </a:lnTo>
                <a:lnTo>
                  <a:pt x="30" y="228"/>
                </a:lnTo>
                <a:lnTo>
                  <a:pt x="38" y="226"/>
                </a:lnTo>
                <a:lnTo>
                  <a:pt x="44" y="228"/>
                </a:lnTo>
                <a:lnTo>
                  <a:pt x="52" y="230"/>
                </a:lnTo>
                <a:lnTo>
                  <a:pt x="58" y="232"/>
                </a:lnTo>
                <a:lnTo>
                  <a:pt x="64" y="238"/>
                </a:lnTo>
                <a:lnTo>
                  <a:pt x="68" y="244"/>
                </a:lnTo>
                <a:lnTo>
                  <a:pt x="72" y="250"/>
                </a:lnTo>
                <a:lnTo>
                  <a:pt x="74" y="256"/>
                </a:lnTo>
                <a:lnTo>
                  <a:pt x="74" y="264"/>
                </a:lnTo>
                <a:lnTo>
                  <a:pt x="74" y="272"/>
                </a:lnTo>
                <a:lnTo>
                  <a:pt x="82" y="272"/>
                </a:lnTo>
                <a:lnTo>
                  <a:pt x="92" y="270"/>
                </a:lnTo>
                <a:lnTo>
                  <a:pt x="100" y="268"/>
                </a:lnTo>
                <a:lnTo>
                  <a:pt x="108" y="266"/>
                </a:lnTo>
                <a:lnTo>
                  <a:pt x="116" y="260"/>
                </a:lnTo>
                <a:lnTo>
                  <a:pt x="120" y="252"/>
                </a:lnTo>
                <a:lnTo>
                  <a:pt x="124" y="244"/>
                </a:lnTo>
                <a:lnTo>
                  <a:pt x="126" y="236"/>
                </a:lnTo>
                <a:lnTo>
                  <a:pt x="128" y="226"/>
                </a:lnTo>
                <a:lnTo>
                  <a:pt x="126" y="216"/>
                </a:lnTo>
                <a:lnTo>
                  <a:pt x="124" y="206"/>
                </a:lnTo>
                <a:lnTo>
                  <a:pt x="118" y="198"/>
                </a:lnTo>
                <a:lnTo>
                  <a:pt x="112" y="190"/>
                </a:lnTo>
                <a:lnTo>
                  <a:pt x="104" y="182"/>
                </a:lnTo>
                <a:lnTo>
                  <a:pt x="94" y="178"/>
                </a:lnTo>
                <a:lnTo>
                  <a:pt x="86" y="174"/>
                </a:lnTo>
                <a:lnTo>
                  <a:pt x="74" y="174"/>
                </a:lnTo>
                <a:lnTo>
                  <a:pt x="66" y="174"/>
                </a:lnTo>
                <a:lnTo>
                  <a:pt x="58" y="176"/>
                </a:lnTo>
                <a:lnTo>
                  <a:pt x="50" y="180"/>
                </a:lnTo>
                <a:lnTo>
                  <a:pt x="42" y="186"/>
                </a:lnTo>
                <a:close/>
                <a:moveTo>
                  <a:pt x="158" y="218"/>
                </a:moveTo>
                <a:lnTo>
                  <a:pt x="256" y="120"/>
                </a:lnTo>
                <a:lnTo>
                  <a:pt x="262" y="112"/>
                </a:lnTo>
                <a:lnTo>
                  <a:pt x="266" y="104"/>
                </a:lnTo>
                <a:lnTo>
                  <a:pt x="270" y="94"/>
                </a:lnTo>
                <a:lnTo>
                  <a:pt x="270" y="84"/>
                </a:lnTo>
                <a:lnTo>
                  <a:pt x="270" y="72"/>
                </a:lnTo>
                <a:lnTo>
                  <a:pt x="266" y="64"/>
                </a:lnTo>
                <a:lnTo>
                  <a:pt x="262" y="54"/>
                </a:lnTo>
                <a:lnTo>
                  <a:pt x="256" y="46"/>
                </a:lnTo>
                <a:lnTo>
                  <a:pt x="248" y="40"/>
                </a:lnTo>
                <a:lnTo>
                  <a:pt x="238" y="34"/>
                </a:lnTo>
                <a:lnTo>
                  <a:pt x="228" y="32"/>
                </a:lnTo>
                <a:lnTo>
                  <a:pt x="218" y="30"/>
                </a:lnTo>
                <a:lnTo>
                  <a:pt x="208" y="32"/>
                </a:lnTo>
                <a:lnTo>
                  <a:pt x="198" y="34"/>
                </a:lnTo>
                <a:lnTo>
                  <a:pt x="188" y="40"/>
                </a:lnTo>
                <a:lnTo>
                  <a:pt x="180" y="46"/>
                </a:lnTo>
                <a:lnTo>
                  <a:pt x="82" y="144"/>
                </a:lnTo>
                <a:lnTo>
                  <a:pt x="96" y="146"/>
                </a:lnTo>
                <a:lnTo>
                  <a:pt x="110" y="152"/>
                </a:lnTo>
                <a:lnTo>
                  <a:pt x="122" y="158"/>
                </a:lnTo>
                <a:lnTo>
                  <a:pt x="134" y="168"/>
                </a:lnTo>
                <a:lnTo>
                  <a:pt x="142" y="180"/>
                </a:lnTo>
                <a:lnTo>
                  <a:pt x="150" y="192"/>
                </a:lnTo>
                <a:lnTo>
                  <a:pt x="154" y="204"/>
                </a:lnTo>
                <a:lnTo>
                  <a:pt x="158" y="218"/>
                </a:lnTo>
                <a:close/>
              </a:path>
            </a:pathLst>
          </a:custGeom>
          <a:gradFill rotWithShape="1">
            <a:gsLst>
              <a:gs pos="0">
                <a:srgbClr val="FF6600"/>
              </a:gs>
              <a:gs pos="100000">
                <a:srgbClr val="FF33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7001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78B3-BD69-4179-9540-0EA0298FAE6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25.08.2020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03DF-85AB-4396-8C4E-CF92A1FB3B1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E97B707-22D4-4B06-9A8A-89EF284804D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3F49717-76DA-4DAA-9161-16E5D566D94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26" Type="http://schemas.openxmlformats.org/officeDocument/2006/relationships/image" Target="../media/image28.png"/><Relationship Id="rId3" Type="http://schemas.openxmlformats.org/officeDocument/2006/relationships/image" Target="../media/image5.jpe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5" Type="http://schemas.openxmlformats.org/officeDocument/2006/relationships/image" Target="../media/image27.png"/><Relationship Id="rId3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23" Type="http://schemas.openxmlformats.org/officeDocument/2006/relationships/image" Target="../media/image25.jpeg"/><Relationship Id="rId28" Type="http://schemas.openxmlformats.org/officeDocument/2006/relationships/image" Target="../media/image30.jpeg"/><Relationship Id="rId10" Type="http://schemas.openxmlformats.org/officeDocument/2006/relationships/image" Target="../media/image12.png"/><Relationship Id="rId19" Type="http://schemas.openxmlformats.org/officeDocument/2006/relationships/image" Target="../media/image21.jpeg"/><Relationship Id="rId31" Type="http://schemas.openxmlformats.org/officeDocument/2006/relationships/image" Target="../media/image33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jpeg"/><Relationship Id="rId22" Type="http://schemas.openxmlformats.org/officeDocument/2006/relationships/image" Target="../media/image24.png"/><Relationship Id="rId27" Type="http://schemas.openxmlformats.org/officeDocument/2006/relationships/image" Target="../media/image29.jpeg"/><Relationship Id="rId30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https://img5.goodfon.ru/original/1280x1024/9/2d/shablon-otkrytka-zagotovka-listi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1" name="Picture 7" descr="https://4schoolstrj.ucoz.ru/Novosti/2018-2019/07_March/04032019_02.jpg"/>
          <p:cNvPicPr>
            <a:picLocks noChangeAspect="1" noChangeArrowheads="1"/>
          </p:cNvPicPr>
          <p:nvPr/>
        </p:nvPicPr>
        <p:blipFill>
          <a:blip r:embed="rId4" cstate="print"/>
          <a:srcRect t="10317" b="7143"/>
          <a:stretch>
            <a:fillRect/>
          </a:stretch>
        </p:blipFill>
        <p:spPr bwMode="auto">
          <a:xfrm>
            <a:off x="2040863" y="5033750"/>
            <a:ext cx="874954" cy="54163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99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509120"/>
            <a:ext cx="820379" cy="544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" name="Picture 16" descr="http://www.playcast.ru/uploads/2018/11/13/2612528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3705755">
            <a:off x="1479263" y="2182979"/>
            <a:ext cx="2937167" cy="2870562"/>
          </a:xfrm>
          <a:prstGeom prst="rect">
            <a:avLst/>
          </a:prstGeom>
          <a:noFill/>
        </p:spPr>
      </p:pic>
      <p:pic>
        <p:nvPicPr>
          <p:cNvPr id="1038" name="Picture 14" descr="https://img.clipartimage.com/fall-leaves-autumn-leaves-images-free-yellow-leaves-pictures-clip-art-clipart-leaves-autumn-3392_351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2996203">
            <a:off x="2580544" y="3576342"/>
            <a:ext cx="2666328" cy="2766159"/>
          </a:xfrm>
          <a:prstGeom prst="rect">
            <a:avLst/>
          </a:prstGeom>
          <a:noFill/>
        </p:spPr>
      </p:pic>
      <p:pic>
        <p:nvPicPr>
          <p:cNvPr id="124" name="Picture 8" descr="https://www.clipartmax.com/png/full/86-867028_autumn-leaves-maple-leaf-%D0%BA%D0%BB%D0%B5%D0%BD%D0%BE%D0%B2%D1%8B%D0%B9-%D0%BB%D0%B8%D1%81%D1%82-%D0%B2%D0%B5%D0%BA%D1%82%D0%BE%D1%80-pn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8387597">
            <a:off x="4317081" y="2785316"/>
            <a:ext cx="2809873" cy="3273554"/>
          </a:xfrm>
          <a:prstGeom prst="rect">
            <a:avLst/>
          </a:prstGeom>
          <a:noFill/>
        </p:spPr>
      </p:pic>
      <p:pic>
        <p:nvPicPr>
          <p:cNvPr id="123" name="Picture 4" descr="https://i.ya-webdesign.com/images/leaf-clip-art-png-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3491362">
            <a:off x="5552987" y="1353772"/>
            <a:ext cx="2621012" cy="3741420"/>
          </a:xfrm>
          <a:prstGeom prst="rect">
            <a:avLst/>
          </a:prstGeom>
          <a:noFill/>
        </p:spPr>
      </p:pic>
      <p:pic>
        <p:nvPicPr>
          <p:cNvPr id="1040" name="Picture 16" descr="http://www.playcast.ru/uploads/2018/11/13/2612528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1124744"/>
            <a:ext cx="2664296" cy="2519649"/>
          </a:xfrm>
          <a:prstGeom prst="rect">
            <a:avLst/>
          </a:prstGeom>
          <a:noFill/>
        </p:spPr>
      </p:pic>
      <p:pic>
        <p:nvPicPr>
          <p:cNvPr id="120" name="Picture 14" descr="https://img0.liveinternet.ru/images/attach/c/7/125/185/125185112__103c37_4a1e1092_ori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623450">
            <a:off x="2325136" y="927125"/>
            <a:ext cx="2592288" cy="28356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89248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Лучшие образовательные практики в МОУ «СОШ №4»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79" name="TextBox 20"/>
          <p:cNvSpPr txBox="1"/>
          <p:nvPr/>
        </p:nvSpPr>
        <p:spPr bwMode="auto">
          <a:xfrm>
            <a:off x="515044" y="5549910"/>
            <a:ext cx="2239926" cy="701850"/>
          </a:xfrm>
          <a:prstGeom prst="rect">
            <a:avLst/>
          </a:prstGeom>
          <a:noFill/>
        </p:spPr>
        <p:txBody>
          <a:bodyPr vert="horz" wrap="square" lIns="131181" tIns="65591" rIns="131181" bIns="65591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«Сетевая научно-практическая конференция старшеклассников «Мир и я: стратегия открытий и преобразований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en-GB" altLang="zh-CN" sz="10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81" name="TextBox 20"/>
          <p:cNvSpPr txBox="1"/>
          <p:nvPr/>
        </p:nvSpPr>
        <p:spPr bwMode="auto">
          <a:xfrm>
            <a:off x="6660232" y="5229200"/>
            <a:ext cx="1944216" cy="1101959"/>
          </a:xfrm>
          <a:prstGeom prst="rect">
            <a:avLst/>
          </a:prstGeom>
          <a:noFill/>
        </p:spPr>
        <p:txBody>
          <a:bodyPr vert="horz" wrap="square" lIns="131181" tIns="65591" rIns="131181" bIns="65591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zh-CN" sz="9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4 Лауреата </a:t>
            </a:r>
            <a:r>
              <a:rPr lang="ru-RU" altLang="zh-CN" sz="9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Премии Мэра городского округа </a:t>
            </a:r>
            <a:r>
              <a:rPr lang="ru-RU" altLang="zh-CN" sz="9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Стрежевой</a:t>
            </a:r>
            <a:r>
              <a:rPr lang="ru-RU" altLang="zh-CN" sz="9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 </a:t>
            </a:r>
            <a:r>
              <a:rPr lang="ru-RU" altLang="zh-CN" sz="9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- 2020</a:t>
            </a:r>
            <a:r>
              <a:rPr lang="ru-RU" altLang="zh-CN" sz="9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:</a:t>
            </a:r>
          </a:p>
          <a:p>
            <a:pPr algn="ctr"/>
            <a:r>
              <a:rPr lang="ru-RU" altLang="zh-CN" sz="9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 </a:t>
            </a:r>
            <a:r>
              <a:rPr lang="ru-RU" sz="700" b="1" dirty="0" smtClean="0">
                <a:latin typeface="Tahoma"/>
              </a:rPr>
              <a:t>Боярина </a:t>
            </a:r>
            <a:r>
              <a:rPr lang="ru-RU" sz="700" b="1" dirty="0">
                <a:latin typeface="Tahoma"/>
              </a:rPr>
              <a:t>Екатерина, 9 а</a:t>
            </a:r>
            <a:endParaRPr lang="ru-RU" sz="700" dirty="0">
              <a:latin typeface="Tahoma"/>
            </a:endParaRPr>
          </a:p>
          <a:p>
            <a:pPr algn="ctr"/>
            <a:r>
              <a:rPr lang="ru-RU" sz="700" b="1" dirty="0" smtClean="0">
                <a:latin typeface="Tahoma"/>
              </a:rPr>
              <a:t> </a:t>
            </a:r>
            <a:r>
              <a:rPr lang="ru-RU" sz="700" b="1" dirty="0" smtClean="0">
                <a:latin typeface="Tahoma"/>
              </a:rPr>
              <a:t> </a:t>
            </a:r>
            <a:r>
              <a:rPr lang="ru-RU" sz="700" b="1" dirty="0" smtClean="0">
                <a:latin typeface="Tahoma"/>
              </a:rPr>
              <a:t>Кузьмина </a:t>
            </a:r>
            <a:r>
              <a:rPr lang="ru-RU" sz="700" b="1" dirty="0">
                <a:latin typeface="Tahoma"/>
              </a:rPr>
              <a:t>Татьяна, 11 </a:t>
            </a:r>
            <a:r>
              <a:rPr lang="ru-RU" sz="700" b="1" dirty="0" smtClean="0">
                <a:latin typeface="Tahoma"/>
              </a:rPr>
              <a:t>а</a:t>
            </a:r>
            <a:endParaRPr lang="ru-RU" sz="700" dirty="0">
              <a:latin typeface="Tahoma"/>
            </a:endParaRPr>
          </a:p>
          <a:p>
            <a:pPr algn="ctr"/>
            <a:r>
              <a:rPr lang="ru-RU" sz="700" b="1" dirty="0" smtClean="0">
                <a:latin typeface="Tahoma"/>
              </a:rPr>
              <a:t>Крюкова </a:t>
            </a:r>
            <a:r>
              <a:rPr lang="ru-RU" sz="700" b="1" dirty="0">
                <a:latin typeface="Tahoma"/>
              </a:rPr>
              <a:t>Алена, 11 </a:t>
            </a:r>
            <a:r>
              <a:rPr lang="ru-RU" sz="700" b="1" dirty="0" smtClean="0">
                <a:latin typeface="Tahoma"/>
              </a:rPr>
              <a:t>а</a:t>
            </a:r>
            <a:endParaRPr lang="ru-RU" sz="700" dirty="0">
              <a:latin typeface="Tahoma"/>
            </a:endParaRPr>
          </a:p>
          <a:p>
            <a:pPr algn="ctr"/>
            <a:r>
              <a:rPr lang="ru-RU" sz="700" b="1" dirty="0" err="1" smtClean="0">
                <a:latin typeface="Tahoma"/>
              </a:rPr>
              <a:t>Таштиева</a:t>
            </a:r>
            <a:r>
              <a:rPr lang="ru-RU" sz="700" b="1" dirty="0" smtClean="0">
                <a:latin typeface="Tahoma"/>
              </a:rPr>
              <a:t> </a:t>
            </a:r>
            <a:r>
              <a:rPr lang="ru-RU" sz="700" b="1" dirty="0">
                <a:latin typeface="Tahoma"/>
              </a:rPr>
              <a:t>Алиса, 8 в</a:t>
            </a:r>
          </a:p>
          <a:p>
            <a:pPr algn="ctr">
              <a:defRPr/>
            </a:pPr>
            <a:endParaRPr lang="en-GB" altLang="zh-CN" sz="6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82" name="TextBox 19"/>
          <p:cNvSpPr txBox="1">
            <a:spLocks noChangeArrowheads="1"/>
          </p:cNvSpPr>
          <p:nvPr/>
        </p:nvSpPr>
        <p:spPr bwMode="auto">
          <a:xfrm>
            <a:off x="2483768" y="1844824"/>
            <a:ext cx="2088232" cy="44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1181" tIns="65591" rIns="131181" bIns="65591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zh-CN" sz="1000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Система самоуправления «Галактика школьных дел»</a:t>
            </a:r>
            <a:endParaRPr lang="zh-CN" altLang="en-US" sz="1000" b="1" dirty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6" name="TextBox 19"/>
          <p:cNvSpPr txBox="1">
            <a:spLocks noChangeArrowheads="1"/>
          </p:cNvSpPr>
          <p:nvPr/>
        </p:nvSpPr>
        <p:spPr bwMode="auto">
          <a:xfrm>
            <a:off x="6156176" y="3284984"/>
            <a:ext cx="1428274" cy="59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1181" tIns="65591" rIns="131181" bIns="65591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zh-CN" sz="1000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Инженерное</a:t>
            </a:r>
          </a:p>
          <a:p>
            <a:pPr algn="ctr">
              <a:defRPr/>
            </a:pPr>
            <a:r>
              <a:rPr lang="ru-RU" altLang="zh-CN" sz="1000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 и дистанционное образование</a:t>
            </a:r>
            <a:endParaRPr lang="zh-CN" altLang="en-US" sz="1000" b="1" dirty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8" name="TextBox 19"/>
          <p:cNvSpPr txBox="1">
            <a:spLocks noChangeArrowheads="1"/>
          </p:cNvSpPr>
          <p:nvPr/>
        </p:nvSpPr>
        <p:spPr bwMode="auto">
          <a:xfrm>
            <a:off x="4283968" y="1628800"/>
            <a:ext cx="2014754" cy="90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1181" tIns="65591" rIns="131181" bIns="65591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zh-CN" sz="1000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Реализация программ профильного обучения: технологического, гуманитарного и универсального</a:t>
            </a:r>
            <a:endParaRPr lang="zh-CN" altLang="en-US" sz="1000" b="1" dirty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93" name="Рисунок 13" descr="\\ns01-s4\exchange\НОВАЯ ЭМБЛЕМА ШКОЛЫ\Эмблема школы.pn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98" r="67964" b="31718"/>
          <a:stretch/>
        </p:blipFill>
        <p:spPr bwMode="auto">
          <a:xfrm>
            <a:off x="669194" y="694706"/>
            <a:ext cx="73807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9" descr="https://4schoolstrj.ucoz.ru/Novosti/2018-2019/07_March/11032019_0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1596" y="1470495"/>
            <a:ext cx="783089" cy="58731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99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5" name="Picture 6" descr="https://4schoolstrj.ucoz.ru/Novosti/2018-2019/10a.jpg"/>
          <p:cNvPicPr>
            <a:picLocks noChangeAspect="1" noChangeArrowheads="1"/>
          </p:cNvPicPr>
          <p:nvPr/>
        </p:nvPicPr>
        <p:blipFill>
          <a:blip r:embed="rId13" cstate="print"/>
          <a:srcRect l="5101" t="5506" r="4592" b="14085"/>
          <a:stretch>
            <a:fillRect/>
          </a:stretch>
        </p:blipFill>
        <p:spPr bwMode="auto">
          <a:xfrm>
            <a:off x="6574433" y="1478642"/>
            <a:ext cx="857145" cy="50847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99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" name="Picture 2" descr="https://4schoolstrj.ucoz.ru/Novosti/2018-2019/06_February/18022019_008.jpg"/>
          <p:cNvPicPr>
            <a:picLocks noChangeAspect="1" noChangeArrowheads="1"/>
          </p:cNvPicPr>
          <p:nvPr/>
        </p:nvPicPr>
        <p:blipFill rotWithShape="1">
          <a:blip r:embed="rId14" cstate="print"/>
          <a:srcRect l="4300" t="24846" r="15427" b="15814"/>
          <a:stretch/>
        </p:blipFill>
        <p:spPr bwMode="auto">
          <a:xfrm>
            <a:off x="7649081" y="1483743"/>
            <a:ext cx="781166" cy="50901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99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9" name="Picture 10" descr="https://4schoolstrj.ucoz.ru/Novosti/2018-2019/07_March/04032019_08.jpg"/>
          <p:cNvPicPr>
            <a:picLocks noChangeAspect="1" noChangeArrowheads="1"/>
          </p:cNvPicPr>
          <p:nvPr/>
        </p:nvPicPr>
        <p:blipFill>
          <a:blip r:embed="rId15" cstate="print"/>
          <a:srcRect l="12109" t="10169" r="10394" b="8475"/>
          <a:stretch>
            <a:fillRect/>
          </a:stretch>
        </p:blipFill>
        <p:spPr bwMode="auto">
          <a:xfrm>
            <a:off x="781342" y="4947598"/>
            <a:ext cx="800407" cy="63019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99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1" name="TextBox 110"/>
          <p:cNvSpPr txBox="1"/>
          <p:nvPr/>
        </p:nvSpPr>
        <p:spPr>
          <a:xfrm>
            <a:off x="1331640" y="548680"/>
            <a:ext cx="734919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300" b="1" i="1" dirty="0" smtClean="0">
                <a:solidFill>
                  <a:srgbClr val="0000CC"/>
                </a:solidFill>
                <a:latin typeface="Monotype Corsiva" pitchFamily="66" charset="0"/>
                <a:cs typeface="Arial" pitchFamily="34" charset="0"/>
              </a:rPr>
              <a:t>Школа - участница регионального проекта «Развитие гражданского  образования в образовательных организациях  Томской области,  Региональная стажировочная площадка РЦРО, Ресурсно-внедренческий центр  инноваций Томской области», Центр наставничества и методического сопровождения педагогов, Центр </a:t>
            </a:r>
            <a:r>
              <a:rPr lang="ru-RU" sz="1300" b="1" i="1" dirty="0">
                <a:solidFill>
                  <a:srgbClr val="0000CC"/>
                </a:solidFill>
                <a:latin typeface="Monotype Corsiva" pitchFamily="66" charset="0"/>
                <a:cs typeface="Arial" pitchFamily="34" charset="0"/>
              </a:rPr>
              <a:t>образования цифрового и гуманитарного профилей «Точка роста</a:t>
            </a:r>
            <a:r>
              <a:rPr lang="ru-RU" sz="1300" b="1" i="1" dirty="0" smtClean="0">
                <a:solidFill>
                  <a:srgbClr val="0000CC"/>
                </a:solidFill>
                <a:latin typeface="Monotype Corsiva" pitchFamily="66" charset="0"/>
                <a:cs typeface="Arial" pitchFamily="34" charset="0"/>
              </a:rPr>
              <a:t>» Томской области.</a:t>
            </a:r>
            <a:endParaRPr lang="ru-RU" sz="1300" b="1" i="1" dirty="0">
              <a:solidFill>
                <a:srgbClr val="0000CC"/>
              </a:solidFill>
              <a:latin typeface="Monotype Corsiva" pitchFamily="66" charset="0"/>
            </a:endParaRPr>
          </a:p>
        </p:txBody>
      </p:sp>
      <p:pic>
        <p:nvPicPr>
          <p:cNvPr id="98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482710" y="3038470"/>
            <a:ext cx="634916" cy="49174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99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79140" y="2419172"/>
            <a:ext cx="751930" cy="51464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99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3" name="Picture 12" descr="http://lsnk.ucoz.ru/_nw/0/s83867874.jpg"/>
          <p:cNvPicPr>
            <a:picLocks noChangeAspect="1" noChangeArrowheads="1"/>
          </p:cNvPicPr>
          <p:nvPr/>
        </p:nvPicPr>
        <p:blipFill>
          <a:blip r:embed="rId18" cstate="print"/>
          <a:srcRect t="30240" b="19865"/>
          <a:stretch>
            <a:fillRect/>
          </a:stretch>
        </p:blipFill>
        <p:spPr bwMode="auto">
          <a:xfrm>
            <a:off x="1203008" y="3610141"/>
            <a:ext cx="639758" cy="56798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99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6" name="Picture 12" descr="C:\Users\алиса\Desktop\XXL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863270" y="2492896"/>
            <a:ext cx="312942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0" name="TextBox 19"/>
          <p:cNvSpPr txBox="1">
            <a:spLocks noChangeArrowheads="1"/>
          </p:cNvSpPr>
          <p:nvPr/>
        </p:nvSpPr>
        <p:spPr bwMode="auto">
          <a:xfrm>
            <a:off x="4572000" y="4365104"/>
            <a:ext cx="1440160" cy="74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1181" tIns="65591" rIns="131181" bIns="65591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zh-CN" sz="1000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Индивидуальные маршруты для одарённых детей и детей с ОВЗ</a:t>
            </a:r>
            <a:endParaRPr lang="zh-CN" altLang="en-US" sz="1000" b="1" dirty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875"/>
          <a:stretch/>
        </p:blipFill>
        <p:spPr bwMode="auto">
          <a:xfrm>
            <a:off x="1835696" y="1484784"/>
            <a:ext cx="794528" cy="52571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99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718" y="3190302"/>
            <a:ext cx="495742" cy="50027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99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266" y="4000694"/>
            <a:ext cx="406357" cy="62125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99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3059" y="4287399"/>
            <a:ext cx="547920" cy="63288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99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61048"/>
            <a:ext cx="611626" cy="53873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99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8572" y="2086550"/>
            <a:ext cx="747333" cy="56422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99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6509" y="2151418"/>
            <a:ext cx="251461" cy="17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 descr="https://4schoolstrj.ucoz.ru/_ph/1/533335355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013176"/>
            <a:ext cx="2232248" cy="1402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5157192"/>
            <a:ext cx="22322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 35-летним юбилеем,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любимая школа!</a:t>
            </a:r>
          </a:p>
          <a:p>
            <a:pPr lvl="0" algn="ctr"/>
            <a:r>
              <a:rPr lang="ru-RU" sz="1100" b="1" dirty="0" smtClean="0">
                <a:solidFill>
                  <a:srgbClr val="0000CC"/>
                </a:solidFill>
                <a:latin typeface="Monotype Corsiva" panose="03010101010201010101" pitchFamily="66" charset="0"/>
              </a:rPr>
              <a:t>Школа </a:t>
            </a:r>
            <a:r>
              <a:rPr lang="ru-RU" sz="1100" b="1" dirty="0">
                <a:solidFill>
                  <a:srgbClr val="0000CC"/>
                </a:solidFill>
                <a:latin typeface="Monotype Corsiva" panose="03010101010201010101" pitchFamily="66" charset="0"/>
              </a:rPr>
              <a:t>- ты знаний надежный причал!</a:t>
            </a:r>
          </a:p>
          <a:p>
            <a:pPr lvl="0" algn="ctr"/>
            <a:r>
              <a:rPr lang="ru-RU" sz="1100" b="1" dirty="0">
                <a:solidFill>
                  <a:srgbClr val="0000CC"/>
                </a:solidFill>
                <a:latin typeface="Monotype Corsiva" panose="03010101010201010101" pitchFamily="66" charset="0"/>
              </a:rPr>
              <a:t>Школа для всех  - начало  начал!</a:t>
            </a:r>
          </a:p>
          <a:p>
            <a:endParaRPr lang="ru-RU" dirty="0"/>
          </a:p>
        </p:txBody>
      </p:sp>
      <p:pic>
        <p:nvPicPr>
          <p:cNvPr id="48" name="Picture 8" descr="http://www.s08016.edu35.ru/images/new.jpg"/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614" b="44771"/>
          <a:stretch/>
        </p:blipFill>
        <p:spPr bwMode="auto">
          <a:xfrm>
            <a:off x="539552" y="6165304"/>
            <a:ext cx="7909665" cy="764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4" descr="https://img0.liveinternet.ru/images/attach/c/7/125/185/125185112__103c37_4a1e1092_ori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9725839">
            <a:off x="8117763" y="5860209"/>
            <a:ext cx="1105369" cy="1209159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1282" y="3428348"/>
            <a:ext cx="719162" cy="539372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92147" y="4005064"/>
            <a:ext cx="912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altLang="zh-CN" sz="900" b="1" dirty="0">
                <a:solidFill>
                  <a:prstClr val="black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Инженерные </a:t>
            </a:r>
          </a:p>
          <a:p>
            <a:pPr lvl="0"/>
            <a:r>
              <a:rPr lang="ru-RU" altLang="zh-CN" sz="900" b="1" dirty="0" smtClean="0">
                <a:solidFill>
                  <a:prstClr val="black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старты- 2020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9807" y="2715641"/>
            <a:ext cx="973101" cy="56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6660" y="4437112"/>
            <a:ext cx="624855" cy="834304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5007" y="2140417"/>
            <a:ext cx="758003" cy="568503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52155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7" name="TextBox 19"/>
          <p:cNvSpPr txBox="1">
            <a:spLocks noChangeArrowheads="1"/>
          </p:cNvSpPr>
          <p:nvPr/>
        </p:nvSpPr>
        <p:spPr bwMode="auto">
          <a:xfrm>
            <a:off x="5436096" y="2276872"/>
            <a:ext cx="2014754" cy="74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1181" tIns="65591" rIns="131181" bIns="65591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zh-CN" sz="1000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Реализация </a:t>
            </a:r>
            <a:endParaRPr lang="ru-RU" altLang="zh-CN" sz="1000" b="1" dirty="0" smtClean="0"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>
              <a:defRPr/>
            </a:pPr>
            <a:r>
              <a:rPr lang="ru-RU" altLang="zh-CN" sz="1000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программ цифрового</a:t>
            </a:r>
          </a:p>
          <a:p>
            <a:pPr algn="ctr">
              <a:defRPr/>
            </a:pPr>
            <a:r>
              <a:rPr lang="ru-RU" altLang="zh-CN" sz="1000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ru-RU" altLang="zh-CN" sz="1000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и гуманитарного образования</a:t>
            </a:r>
            <a:endParaRPr lang="zh-CN" altLang="en-US" sz="1000" b="1" dirty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4" name="TextBox 19"/>
          <p:cNvSpPr txBox="1">
            <a:spLocks noChangeArrowheads="1"/>
          </p:cNvSpPr>
          <p:nvPr/>
        </p:nvSpPr>
        <p:spPr bwMode="auto">
          <a:xfrm>
            <a:off x="1835696" y="3429000"/>
            <a:ext cx="1512168" cy="59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1181" tIns="65591" rIns="131181" bIns="65591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zh-CN" sz="1000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Образовательная робототехника и 3</a:t>
            </a:r>
            <a:r>
              <a:rPr lang="en-US" altLang="zh-CN" sz="1000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D</a:t>
            </a:r>
            <a:r>
              <a:rPr lang="ru-RU" altLang="zh-CN" sz="1000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-моделирование</a:t>
            </a:r>
            <a:endParaRPr lang="zh-CN" altLang="en-US" sz="1000" b="1" dirty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0" name="TextBox 19"/>
          <p:cNvSpPr txBox="1">
            <a:spLocks noChangeArrowheads="1"/>
          </p:cNvSpPr>
          <p:nvPr/>
        </p:nvSpPr>
        <p:spPr bwMode="auto">
          <a:xfrm>
            <a:off x="5796136" y="3933056"/>
            <a:ext cx="1440160" cy="44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1181" tIns="65591" rIns="131181" bIns="65591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zh-CN" sz="1000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Дистанционное образование</a:t>
            </a:r>
            <a:endParaRPr lang="zh-CN" altLang="en-US" sz="1000" b="1" dirty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1" name="TextBox 20"/>
          <p:cNvSpPr txBox="1"/>
          <p:nvPr/>
        </p:nvSpPr>
        <p:spPr bwMode="auto">
          <a:xfrm>
            <a:off x="5580112" y="5589240"/>
            <a:ext cx="1440160" cy="686461"/>
          </a:xfrm>
          <a:prstGeom prst="rect">
            <a:avLst/>
          </a:prstGeom>
          <a:noFill/>
        </p:spPr>
        <p:txBody>
          <a:bodyPr vert="horz" wrap="square" lIns="131181" tIns="65591" rIns="131181" bIns="65591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zh-CN" sz="900" b="1" dirty="0" err="1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Полыгалова</a:t>
            </a:r>
            <a:r>
              <a:rPr lang="ru-RU" altLang="zh-CN" sz="9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 </a:t>
            </a:r>
            <a:r>
              <a:rPr lang="ru-RU" altLang="zh-CN" sz="9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Дина – </a:t>
            </a:r>
            <a:r>
              <a:rPr lang="ru-RU" altLang="zh-CN" sz="9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Лауреат Премии Законодательной Думы </a:t>
            </a:r>
            <a:r>
              <a:rPr lang="ru-RU" altLang="zh-CN" sz="9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ТО</a:t>
            </a:r>
            <a:endParaRPr lang="en-GB" altLang="zh-CN" sz="9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6012160" y="4869160"/>
            <a:ext cx="621657" cy="74636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99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7" name="TextBox 19"/>
          <p:cNvSpPr txBox="1">
            <a:spLocks noChangeArrowheads="1"/>
          </p:cNvSpPr>
          <p:nvPr/>
        </p:nvSpPr>
        <p:spPr bwMode="auto">
          <a:xfrm>
            <a:off x="2411760" y="4221088"/>
            <a:ext cx="1584176" cy="61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1181" tIns="65591" rIns="131181" bIns="65591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zh-CN" sz="1000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Проектная и исследовательская деятельность</a:t>
            </a:r>
            <a:endParaRPr lang="zh-CN" altLang="en-US" sz="1000" b="1" dirty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home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chemeClr val="bg1">
              <a:lumMod val="75000"/>
            </a:schemeClr>
          </a:solidFill>
        </a:ln>
        <a:effectLst/>
        <a:scene3d>
          <a:camera prst="orthographicFront"/>
          <a:lightRig rig="flat" dir="t"/>
        </a:scene3d>
        <a:sp3d>
          <a:extrusionClr>
            <a:schemeClr val="bg1"/>
          </a:extrusionClr>
          <a:contourClr>
            <a:schemeClr val="bg1"/>
          </a:contourClr>
        </a:sp3d>
      </a:spPr>
      <a:bodyPr rtlCol="0" anchor="ctr"/>
      <a:lstStyle>
        <a:defPPr marL="0" algn="ctr" eaLnBrk="0" fontAlgn="ctr" hangingPunct="0">
          <a:spcBef>
            <a:spcPts val="0"/>
          </a:spcBef>
          <a:spcAft>
            <a:spcPts val="0"/>
          </a:spcAft>
          <a:buClr>
            <a:srgbClr val="FF0000"/>
          </a:buClr>
          <a:buSzPct val="70000"/>
          <a:tabLst>
            <a:tab pos="136525" algn="l"/>
          </a:tabLst>
          <a:defRPr sz="1400">
            <a:latin typeface="微软雅黑" pitchFamily="34" charset="-122"/>
            <a:ea typeface="微软雅黑" pitchFamily="34" charset="-122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1013</TotalTime>
  <Words>186</Words>
  <Application>Microsoft Office PowerPoint</Application>
  <PresentationFormat>Экран (4:3)</PresentationFormat>
  <Paragraphs>27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www.homeppt.com</vt:lpstr>
      <vt:lpstr>Лучшие образовательные практики в МОУ «СОШ №4»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jccook</dc:creator>
  <cp:lastModifiedBy>РябченкоГН</cp:lastModifiedBy>
  <cp:revision>184</cp:revision>
  <dcterms:created xsi:type="dcterms:W3CDTF">2012-12-20T06:04:47Z</dcterms:created>
  <dcterms:modified xsi:type="dcterms:W3CDTF">2020-08-25T02:51:44Z</dcterms:modified>
</cp:coreProperties>
</file>