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2997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2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6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479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0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9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9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1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719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819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3B20565-4278-4B90-86ED-F4F3B89186C0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655E6B1-1493-492A-89AC-6FB46DD415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260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669" y="2463694"/>
            <a:ext cx="8791940" cy="2098226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ВО ВРЕМЯ ЗИМНИХ КАНИКУЛ» 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9319" y="4561920"/>
            <a:ext cx="6831673" cy="1086237"/>
          </a:xfrm>
        </p:spPr>
        <p:txBody>
          <a:bodyPr/>
          <a:lstStyle/>
          <a:p>
            <a:pPr algn="r"/>
            <a:r>
              <a:rPr lang="ru-RU" i="1" dirty="0" smtClean="0"/>
              <a:t>Центр ППМС помощи УО г.о. Стрежевой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522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52" y="151410"/>
            <a:ext cx="11206347" cy="691738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Правила поведения детей во время проведения праздников: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85652" y="843148"/>
            <a:ext cx="62701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если вы поехали на новогоднее представление </a:t>
            </a:r>
            <a:r>
              <a:rPr lang="ru-RU" dirty="0" smtClean="0"/>
              <a:t> </a:t>
            </a:r>
            <a:r>
              <a:rPr lang="ru-RU" dirty="0"/>
              <a:t>ни в коем случае не </a:t>
            </a:r>
            <a:r>
              <a:rPr lang="ru-RU" dirty="0" smtClean="0"/>
              <a:t>отпускайте от себя ребенка, </a:t>
            </a:r>
            <a:r>
              <a:rPr lang="ru-RU" dirty="0"/>
              <a:t>т.к. при большом скоплении людей легко </a:t>
            </a:r>
            <a:r>
              <a:rPr lang="ru-RU" dirty="0" smtClean="0"/>
              <a:t>затеряться;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местах проведения массовых новогодних гуляний старайтесь держаться подальше от толпы, во избежание получения </a:t>
            </a:r>
            <a:r>
              <a:rPr lang="ru-RU" dirty="0" smtClean="0"/>
              <a:t>травм;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следует</a:t>
            </a:r>
            <a:r>
              <a:rPr lang="ru-RU" dirty="0"/>
              <a:t>: подчиняться законным предупреждениям и требованиям администрации, </a:t>
            </a:r>
            <a:r>
              <a:rPr lang="ru-RU" dirty="0" smtClean="0"/>
              <a:t>полиции </a:t>
            </a:r>
            <a:r>
              <a:rPr lang="ru-RU" dirty="0"/>
              <a:t>и иных лиц, ответственных за поддержание порядка, пожарной </a:t>
            </a:r>
            <a:r>
              <a:rPr lang="ru-RU" dirty="0" smtClean="0"/>
              <a:t>безопасности;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необходимо </a:t>
            </a:r>
            <a:r>
              <a:rPr lang="ru-RU" dirty="0"/>
              <a:t>вести себя уважительно по отношению к участникам массовых мероприятий, обслуживающему персоналу, должностным лицам, ответственным за поддержание общественного порядка и безопасности при проведении массовых </a:t>
            </a:r>
            <a:r>
              <a:rPr lang="ru-RU" dirty="0" smtClean="0"/>
              <a:t>мероприятий;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не </a:t>
            </a:r>
            <a:r>
              <a:rPr lang="ru-RU" dirty="0"/>
              <a:t>допускать действий, способных создать опасность для окружающих и привести к созданию экстремальной </a:t>
            </a:r>
            <a:r>
              <a:rPr lang="ru-RU" dirty="0" smtClean="0"/>
              <a:t>ситуации;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осуществлять </a:t>
            </a:r>
            <a:r>
              <a:rPr lang="ru-RU" dirty="0"/>
              <a:t>организованный выход из помещений и сооружений по окончанию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4" y="1855520"/>
            <a:ext cx="5066805" cy="373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2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95" y="127659"/>
            <a:ext cx="11317185" cy="1036123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Правила пожарной безопасности во время новогодних </a:t>
            </a:r>
            <a:r>
              <a:rPr lang="ru-RU" sz="3600" b="1" i="1" dirty="0" smtClean="0"/>
              <a:t>праздников: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78773" y="2068426"/>
            <a:ext cx="69351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украшайте ёлку матерчатыми и пластмассовыми </a:t>
            </a:r>
            <a:r>
              <a:rPr lang="ru-RU" dirty="0" smtClean="0"/>
              <a:t>игрушками;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обкладывайте подставку ёлки </a:t>
            </a:r>
            <a:r>
              <a:rPr lang="ru-RU" dirty="0" smtClean="0"/>
              <a:t>ватой;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освещать </a:t>
            </a:r>
            <a:r>
              <a:rPr lang="ru-RU" dirty="0"/>
              <a:t>ёлку следует только электрогирляндами промышленного </a:t>
            </a:r>
            <a:r>
              <a:rPr lang="ru-RU" dirty="0" smtClean="0"/>
              <a:t>производства;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помещении не разрешается зажигать бенгальские огни, применять хлопушки и восковые свечи. Помните, открытый огонь всегда </a:t>
            </a:r>
            <a:r>
              <a:rPr lang="ru-RU" dirty="0" smtClean="0"/>
              <a:t>опасен!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следует использовать пиротехнику, если вы не понимаете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как ею пользоваться, а инструкции не прилагается, или она написана на непонятном вам </a:t>
            </a:r>
            <a:r>
              <a:rPr lang="ru-RU" dirty="0" smtClean="0"/>
              <a:t>языке;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нельзя </a:t>
            </a:r>
            <a:r>
              <a:rPr lang="ru-RU" dirty="0"/>
              <a:t>ремонтировать и вторично использовать не сработавшую </a:t>
            </a:r>
            <a:r>
              <a:rPr lang="ru-RU" dirty="0" smtClean="0"/>
              <a:t>пиротехнику;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категорически </a:t>
            </a:r>
            <a:r>
              <a:rPr lang="ru-RU" dirty="0"/>
              <a:t>запрещается применять самодельные пиротехнические </a:t>
            </a:r>
            <a:r>
              <a:rPr lang="ru-RU" dirty="0" smtClean="0"/>
              <a:t>устройства;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использовать </a:t>
            </a:r>
            <a:r>
              <a:rPr lang="ru-RU" dirty="0"/>
              <a:t>пиротехнику только на специально отведённых местах.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2536" y="1163782"/>
            <a:ext cx="970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Во время новогодних праздников, помимо обычных правил пожарной безопасности следует соблюдать ещё несколько простых норм, которые позволят вам получить от выходных дней только положительные эмоции: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23" y="2364111"/>
            <a:ext cx="4373057" cy="306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4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1" y="201881"/>
            <a:ext cx="10949050" cy="961901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Правила </a:t>
            </a:r>
            <a:r>
              <a:rPr lang="ru-RU" sz="4000" b="1" i="1" dirty="0" smtClean="0"/>
              <a:t>поведения детей </a:t>
            </a:r>
            <a:r>
              <a:rPr lang="ru-RU" sz="4000" b="1" i="1" dirty="0"/>
              <a:t>на </a:t>
            </a:r>
            <a:r>
              <a:rPr lang="ru-RU" sz="4000" b="1" i="1" dirty="0" smtClean="0"/>
              <a:t>дороге </a:t>
            </a:r>
            <a:r>
              <a:rPr lang="ru-RU" sz="2700" b="1" i="1" dirty="0" smtClean="0"/>
              <a:t>(</a:t>
            </a:r>
            <a:r>
              <a:rPr lang="ru-RU" sz="2400" b="1" i="1" dirty="0" smtClean="0"/>
              <a:t>проговорите с ребенком</a:t>
            </a:r>
            <a:r>
              <a:rPr lang="ru-RU" sz="2700" b="1" i="1" dirty="0" smtClean="0"/>
              <a:t>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07521" y="926276"/>
            <a:ext cx="61157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переходите </a:t>
            </a:r>
            <a:r>
              <a:rPr lang="ru-RU" dirty="0"/>
              <a:t>дорогу только на зелёный сигнал </a:t>
            </a:r>
            <a:r>
              <a:rPr lang="ru-RU" dirty="0" smtClean="0"/>
              <a:t>светофора;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переходить </a:t>
            </a:r>
            <a:r>
              <a:rPr lang="ru-RU" dirty="0"/>
              <a:t>дорогу можно только на пешеходном переходе, обозначенном специальным знаком и «зеброй</a:t>
            </a:r>
            <a:r>
              <a:rPr lang="ru-RU" dirty="0" smtClean="0"/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/>
              <a:t>переходе через дорогу на пешеходном переходе, не оборудованном светофором, следует не забывать сначала посмотреть направо, а, дойдя до середины дороги, </a:t>
            </a:r>
            <a:r>
              <a:rPr lang="ru-RU" dirty="0" smtClean="0"/>
              <a:t>налево;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следует перебегать дорогу перед близко едущей машиной, лучше подождать, когда она </a:t>
            </a:r>
            <a:r>
              <a:rPr lang="ru-RU" dirty="0" smtClean="0"/>
              <a:t>проедет;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забывайте, что при переходе через дорогу автобус следует обходить </a:t>
            </a:r>
            <a:r>
              <a:rPr lang="ru-RU" dirty="0" smtClean="0"/>
              <a:t>сзади;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/>
              <a:t>пользовании общественным транспортом соблюдайте правила поведения в общественном транспорте, будьте вежливы, уступайте места пожилым пассажирам, инвалидам, пассажирам с детьми и беременным женщинам.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84" y="1163782"/>
            <a:ext cx="3730002" cy="428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3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95" y="74978"/>
            <a:ext cx="4152706" cy="406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521" y="213756"/>
            <a:ext cx="11127179" cy="653143"/>
          </a:xfrm>
        </p:spPr>
        <p:txBody>
          <a:bodyPr>
            <a:normAutofit fontScale="90000"/>
          </a:bodyPr>
          <a:lstStyle/>
          <a:p>
            <a:r>
              <a:rPr lang="ru-RU" sz="3300" b="1" i="1" dirty="0"/>
              <a:t>Правила поведения на общественном катке: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7521" y="676894"/>
            <a:ext cx="703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коньки </a:t>
            </a:r>
            <a:r>
              <a:rPr lang="ru-RU" dirty="0"/>
              <a:t>нужно подбирать точно по ноге: только в этом случае голеностопные   суставы получат хорошую поддержку, а вывихи и растяжения суставов будут практически </a:t>
            </a:r>
            <a:r>
              <a:rPr lang="ru-RU" dirty="0" smtClean="0"/>
              <a:t>исключены;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лучше </a:t>
            </a:r>
            <a:r>
              <a:rPr lang="ru-RU" dirty="0"/>
              <a:t>всего надевать коньки на шерстяные </a:t>
            </a:r>
            <a:r>
              <a:rPr lang="ru-RU" dirty="0" smtClean="0"/>
              <a:t>носки;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шнуровать </a:t>
            </a:r>
            <a:r>
              <a:rPr lang="ru-RU" dirty="0"/>
              <a:t>коньки нужно тщательно, коньки должны сидеть плотно, но перетягивать шнуровку нельзя, иначе ноги </a:t>
            </a:r>
            <a:r>
              <a:rPr lang="ru-RU" dirty="0" smtClean="0"/>
              <a:t>онемеют;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нахождение </a:t>
            </a:r>
            <a:r>
              <a:rPr lang="ru-RU" dirty="0"/>
              <a:t>и катание детей до 12 лет возможно только в сопровождении взрослых.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7521" y="3075709"/>
            <a:ext cx="958368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dirty="0"/>
              <a:t>Во время нахождения на катке запрещается: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бегать, прыгать, толкаться, баловаться, кататься на высокой </a:t>
            </a:r>
            <a:r>
              <a:rPr lang="ru-RU" dirty="0" smtClean="0"/>
              <a:t>скорости, </a:t>
            </a:r>
          </a:p>
          <a:p>
            <a:pPr lvl="0"/>
            <a:r>
              <a:rPr lang="ru-RU" dirty="0" smtClean="0"/>
              <a:t>совершать </a:t>
            </a:r>
            <a:r>
              <a:rPr lang="ru-RU" dirty="0"/>
              <a:t>любые действия, мешающие остальным </a:t>
            </a:r>
            <a:r>
              <a:rPr lang="ru-RU" dirty="0" smtClean="0"/>
              <a:t>посетителям;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бросать </a:t>
            </a:r>
            <a:r>
              <a:rPr lang="ru-RU" dirty="0"/>
              <a:t>на лёд мусор или любые другие предметы. Пожалуйста, пользуйтесь мусорными </a:t>
            </a:r>
            <a:r>
              <a:rPr lang="ru-RU" dirty="0" smtClean="0"/>
              <a:t>баками;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Приносить, </a:t>
            </a:r>
            <a:r>
              <a:rPr lang="ru-RU" dirty="0"/>
              <a:t>распивать </a:t>
            </a:r>
            <a:r>
              <a:rPr lang="ru-RU" dirty="0" smtClean="0"/>
              <a:t> спиртные напитки, а также находиться на </a:t>
            </a:r>
            <a:r>
              <a:rPr lang="ru-RU" dirty="0"/>
              <a:t>территории </a:t>
            </a:r>
            <a:r>
              <a:rPr lang="ru-RU" dirty="0" smtClean="0"/>
              <a:t>катка в </a:t>
            </a:r>
            <a:r>
              <a:rPr lang="ru-RU" dirty="0"/>
              <a:t>состоянии алкогольного или наркотического </a:t>
            </a:r>
            <a:r>
              <a:rPr lang="ru-RU" dirty="0" smtClean="0"/>
              <a:t>опьянения;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портить </a:t>
            </a:r>
            <a:r>
              <a:rPr lang="ru-RU" dirty="0"/>
              <a:t>инвентарь и ледовое </a:t>
            </a:r>
            <a:r>
              <a:rPr lang="ru-RU" dirty="0" smtClean="0"/>
              <a:t>покрытие;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применять </a:t>
            </a:r>
            <a:r>
              <a:rPr lang="ru-RU" dirty="0"/>
              <a:t>взрывчатые и легковоспламеняющиеся вещества (в том числе пиротехнические изделия</a:t>
            </a:r>
            <a:r>
              <a:rPr lang="ru-RU" dirty="0" smtClean="0"/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проявлять </a:t>
            </a:r>
            <a:r>
              <a:rPr lang="ru-RU" dirty="0"/>
              <a:t>неуважение к обслуживающему персоналу и посетителям </a:t>
            </a:r>
            <a:r>
              <a:rPr lang="ru-RU" dirty="0" smtClean="0"/>
              <a:t>катка;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случае получения травмы незамедлительно сообщите об этом персоналу катка.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9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148" y="222662"/>
            <a:ext cx="11162805" cy="101237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/>
              <a:t>Правила поведения зимой на открытых </a:t>
            </a:r>
            <a:r>
              <a:rPr lang="ru-RU" sz="4000" b="1" i="1" dirty="0" smtClean="0"/>
              <a:t>водоёмах</a:t>
            </a:r>
            <a:br>
              <a:rPr lang="ru-RU" sz="4000" b="1" i="1" dirty="0" smtClean="0"/>
            </a:br>
            <a:r>
              <a:rPr lang="ru-RU" sz="2700" b="1" i="1" dirty="0"/>
              <a:t>(проговорите с ребенком):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0644" y="890651"/>
            <a:ext cx="70658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выходите на тонкий неокрепший </a:t>
            </a:r>
            <a:r>
              <a:rPr lang="ru-RU" dirty="0" smtClean="0"/>
              <a:t>лед;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места </a:t>
            </a:r>
            <a:r>
              <a:rPr lang="ru-RU" dirty="0"/>
              <a:t>с темным прозрачным льдом более надежны, чем соседние с ним — непрозрачные, замерзавшие со снегом; </a:t>
            </a:r>
          </a:p>
          <a:p>
            <a:pPr lvl="0"/>
            <a:r>
              <a:rPr lang="ru-RU" dirty="0"/>
              <a:t>не пользуйтесь коньками на первом льду; 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случае крайней необходимости перехода опасного места на льду завяжите вокруг пояса шнур, оставив за собой свободно волочащийся конец, если сзади движется товарищ, переходите это место с большим шестом в руках, держа его поперек </a:t>
            </a:r>
            <a:r>
              <a:rPr lang="ru-RU" dirty="0" smtClean="0"/>
              <a:t>тела;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помогая </a:t>
            </a:r>
            <a:r>
              <a:rPr lang="ru-RU" dirty="0"/>
              <a:t>провалившемуся под лед товарищу, подавайте ему в руки пояс, шарф, палку и т. п., за них можно ухватиться крепче, чем за протянутую руку, к тому же при сближении легче обломить кромку льда; 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ходите с грузом за плечами по ненадежному льду, если этого нельзя избежать, обязательно снимайте одну из лямок заплечного мешка, чтобы сразу освободиться от него в случае </a:t>
            </a:r>
            <a:r>
              <a:rPr lang="ru-RU" dirty="0" smtClean="0"/>
              <a:t>провала;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/>
              <a:t>провале под лед не теряйтесь, не пытайтесь ползти вперед и подламывать его локтями и грудью/, постарайтесь лечь "на спину и выползти на свой след, а затем, не вставая, отползти от опасного места.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0" y="1481565"/>
            <a:ext cx="4413663" cy="341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0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1030208"/>
            <a:ext cx="11269684" cy="703614"/>
          </a:xfrm>
        </p:spPr>
        <p:txBody>
          <a:bodyPr>
            <a:noAutofit/>
          </a:bodyPr>
          <a:lstStyle/>
          <a:p>
            <a:r>
              <a:rPr lang="ru-RU" sz="3200" b="1" i="1" dirty="0"/>
              <a:t>Первая помощь при переохлаждении и обморожении:</a:t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29444" y="106878"/>
            <a:ext cx="7379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время </a:t>
            </a:r>
            <a:r>
              <a:rPr lang="ru-RU" dirty="0" smtClean="0"/>
              <a:t>загородных, </a:t>
            </a:r>
            <a:r>
              <a:rPr lang="ru-RU" dirty="0"/>
              <a:t>пеших или лыжных прогулок нас может подстерегать такие </a:t>
            </a:r>
            <a:r>
              <a:rPr lang="ru-RU" dirty="0" smtClean="0"/>
              <a:t>опасности, </a:t>
            </a:r>
            <a:r>
              <a:rPr lang="ru-RU" dirty="0"/>
              <a:t>как переохлаждение и обморожения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7210" y="2256336"/>
            <a:ext cx="5545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доставить пострадавшего в помещение и постараться согреть; 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лучше </a:t>
            </a:r>
            <a:r>
              <a:rPr lang="ru-RU" dirty="0"/>
              <a:t>всего это сделать с помощью ванны; 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температура </a:t>
            </a:r>
            <a:r>
              <a:rPr lang="ru-RU" dirty="0"/>
              <a:t>воды должна быть от 30 до 40 градусов; 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после </a:t>
            </a:r>
            <a:r>
              <a:rPr lang="ru-RU" dirty="0"/>
              <a:t>согревания, следует высушить тело, одеть человека в сухую тёплую одежду и положить его в постель, укрыв тёплым </a:t>
            </a:r>
            <a:r>
              <a:rPr lang="ru-RU" dirty="0" smtClean="0"/>
              <a:t>одеялом;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дать </a:t>
            </a:r>
            <a:r>
              <a:rPr lang="ru-RU" dirty="0"/>
              <a:t>тёплое сладкое питьё или пищу с большим содержанием сахара.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45" y="2066329"/>
            <a:ext cx="2280793" cy="359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0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436" y="2781298"/>
            <a:ext cx="6037457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Спасибо за внимание.</a:t>
            </a:r>
            <a:br>
              <a:rPr lang="ru-RU" b="1" i="1" dirty="0" smtClean="0"/>
            </a:br>
            <a:r>
              <a:rPr lang="ru-RU" b="1" i="1" dirty="0" smtClean="0"/>
              <a:t>С Наступающим </a:t>
            </a:r>
            <a:br>
              <a:rPr lang="ru-RU" b="1" i="1" dirty="0" smtClean="0"/>
            </a:br>
            <a:r>
              <a:rPr lang="ru-RU" b="1" i="1" dirty="0" smtClean="0"/>
              <a:t>Новым годом!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3" y="1243262"/>
            <a:ext cx="5069305" cy="380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4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257</TotalTime>
  <Words>875</Words>
  <Application>Microsoft Office PowerPoint</Application>
  <PresentationFormat>Широкоэкранный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Wingdings</vt:lpstr>
      <vt:lpstr>Crop</vt:lpstr>
      <vt:lpstr>      «ПРАВИЛА ПОВЕДЕНИЯ ВО ВРЕМЯ ЗИМНИХ КАНИКУЛ»   </vt:lpstr>
      <vt:lpstr>Правила поведения детей во время проведения праздников: </vt:lpstr>
      <vt:lpstr>Правила пожарной безопасности во время новогодних праздников: </vt:lpstr>
      <vt:lpstr>Правила поведения детей на дороге (проговорите с ребенком): </vt:lpstr>
      <vt:lpstr>Правила поведения на общественном катке: </vt:lpstr>
      <vt:lpstr>Правила поведения зимой на открытых водоёмах (проговорите с ребенком): </vt:lpstr>
      <vt:lpstr>Первая помощь при переохлаждении и обморожении: </vt:lpstr>
      <vt:lpstr>Спасибо за внимание. С Наступающим  Новым годом!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«ПРАВИЛА ПОВЕДЕНИЯ ВО ВРЕМЯ ЗИМНИХ КАНИКУЛ»   </dc:title>
  <dc:creator>ППМС - Социальный педагог</dc:creator>
  <cp:lastModifiedBy>ППМС - Социальный педагог</cp:lastModifiedBy>
  <cp:revision>12</cp:revision>
  <dcterms:created xsi:type="dcterms:W3CDTF">2020-12-03T02:29:01Z</dcterms:created>
  <dcterms:modified xsi:type="dcterms:W3CDTF">2020-12-11T03:14:33Z</dcterms:modified>
</cp:coreProperties>
</file>