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75" r:id="rId2"/>
    <p:sldId id="261" r:id="rId3"/>
    <p:sldId id="262" r:id="rId4"/>
    <p:sldId id="277" r:id="rId5"/>
    <p:sldId id="278" r:id="rId6"/>
    <p:sldId id="290" r:id="rId7"/>
    <p:sldId id="291" r:id="rId8"/>
    <p:sldId id="281" r:id="rId9"/>
    <p:sldId id="282" r:id="rId10"/>
    <p:sldId id="295" r:id="rId11"/>
    <p:sldId id="283" r:id="rId12"/>
    <p:sldId id="284" r:id="rId13"/>
    <p:sldId id="285" r:id="rId14"/>
    <p:sldId id="286" r:id="rId15"/>
    <p:sldId id="296" r:id="rId16"/>
    <p:sldId id="287" r:id="rId17"/>
    <p:sldId id="293" r:id="rId18"/>
    <p:sldId id="288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43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65" d="100"/>
          <a:sy n="65" d="100"/>
        </p:scale>
        <p:origin x="-11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ronovaIV\Desktop\&#1051;&#1080;&#1089;&#1090;%20Microsoft%20Office%20Excel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ronovaIV\Desktop\&#1051;&#1080;&#1089;&#1090;%20Microsoft%20Office%20Excel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cat>
            <c:numRef>
              <c:f>Лист1!$B$3:$F$3</c:f>
              <c:numCache>
                <c:formatCode>0%</c:formatCode>
                <c:ptCount val="5"/>
                <c:pt idx="0">
                  <c:v>0.2900000000000002</c:v>
                </c:pt>
                <c:pt idx="1">
                  <c:v>0.33000000000000035</c:v>
                </c:pt>
                <c:pt idx="2">
                  <c:v>0.44000000000000022</c:v>
                </c:pt>
                <c:pt idx="3">
                  <c:v>0.53</c:v>
                </c:pt>
                <c:pt idx="4">
                  <c:v>0.64000000000000046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val>
        </c:ser>
        <c:marker val="1"/>
        <c:axId val="64853504"/>
        <c:axId val="64855040"/>
      </c:lineChart>
      <c:catAx>
        <c:axId val="64853504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855040"/>
        <c:crosses val="autoZero"/>
        <c:auto val="1"/>
        <c:lblAlgn val="ctr"/>
        <c:lblOffset val="100"/>
      </c:catAx>
      <c:valAx>
        <c:axId val="64855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85350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1"/>
          <c:order val="0"/>
          <c:cat>
            <c:numRef>
              <c:f>Лист1!$B$2:$F$2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Лист1!$B$3:$F$3</c:f>
              <c:numCache>
                <c:formatCode>0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</c:ser>
        <c:marker val="1"/>
        <c:axId val="64879232"/>
        <c:axId val="66281856"/>
      </c:lineChart>
      <c:catAx>
        <c:axId val="64879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281856"/>
        <c:crosses val="autoZero"/>
        <c:auto val="1"/>
        <c:lblAlgn val="ctr"/>
        <c:lblOffset val="100"/>
      </c:catAx>
      <c:valAx>
        <c:axId val="6628185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8792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96BE0-A27A-45F9-884A-60D68A41ABAA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A95AF-5021-46F0-B6A4-C0AC75FB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3F1FC4-DA9E-4FFA-8808-00B4C7DDD887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6BAF67-19D7-48A5-B4FE-0CAD7C192D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93832" cy="28083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проект «Развитие гражданского образования в образовательных организациях Томской области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2016-2020 годы»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 перспективы развития гражданского образования в Муниципальном общеобразовательном учреждении «Средняя школа №4 городского округа Стрежевой с углубленным изучением отдельных предметов»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trijschool4.ucoz.ru/foto/Glavnai/shkol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996952"/>
            <a:ext cx="4896544" cy="35715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По заказу ОГБУ «РЦРО</a:t>
            </a:r>
            <a:r>
              <a:rPr lang="ru-RU" b="1" i="1" dirty="0" smtClean="0">
                <a:solidFill>
                  <a:srgbClr val="006600"/>
                </a:solidFill>
              </a:rPr>
              <a:t>»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2020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6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969" y="5229200"/>
            <a:ext cx="2945031" cy="1628800"/>
          </a:xfrm>
          <a:prstGeom prst="rect">
            <a:avLst/>
          </a:prstGeom>
          <a:noFill/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11001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вовлеченных в позитивную социально значимую деятельность (в т.ч. ежегодно разрабатывающих и реализующих проекты)</a:t>
            </a:r>
          </a:p>
        </p:txBody>
      </p:sp>
      <p:sp>
        <p:nvSpPr>
          <p:cNvPr id="8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457200" y="1935480"/>
            <a:ext cx="8229600" cy="401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Всего реализован  71 межмуниципальный  сетевой социально-образовательный проект,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которых приняли участие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690 человек.</a:t>
            </a:r>
            <a:endParaRPr lang="ru-RU" sz="1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882562"/>
            <a:ext cx="1763688" cy="975438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1691680" y="2057400"/>
          <a:ext cx="5760640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39472" cy="40210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велась работа по организации Сетевого взаимодействия с Центром Гражданского образования МОУДО «ЦДОД» и с базовыми образовательными учреждениями ОГБУ «РЦРО», участвующими в реализации регионального проекта «Развития гражданского образования в образовательных организациях Томской области». В рамках сетевого взаимодействия на базе МОУ «СОШ №4» были организованы и проведены: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общественных управляющих «Учимся управлять вместе», март 2018 г.</a:t>
            </a:r>
            <a:br>
              <a:rPr lang="ru-RU" sz="2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Семинар-практикум «Гражданское образование в урочной и внеурочной деятельности»,2019 г.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643610"/>
            <a:ext cx="2195736" cy="1214389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85184"/>
            <a:ext cx="2088232" cy="1628800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085184"/>
            <a:ext cx="2280253" cy="1628800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85184"/>
            <a:ext cx="1944216" cy="1628800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257600"/>
            <a:ext cx="1800200" cy="1115616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11480" cy="5544616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реализации гражданского воспитания в школе реализуются следующие мероприятия: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Веселые старты (1-4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Игра 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Зарничка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-Военно-спортивная игра «Защита» (5-11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-Фестиваль патриотической песни (6-7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Конкурс смотр строя и песни (2-11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Конкурс стенгазет «Боевой листок», посвященный «Дню Защитника    Отечества» (5-11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 совместно с ветеранами войны в Афганистане и  ОСК «Десантник»;</a:t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Торжественная линейка у памятной доски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Е.Бетхера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 с ветеранами Афганистана и ОСК «Десантник», приуроченная Дню памяти погибших воинов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контртеррористической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компании на северном Кавказе;</a:t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 рисунков, фотографий (1-11 </a:t>
            </a:r>
            <a:r>
              <a:rPr lang="ru-RU" alt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b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«Патриоты России» (муниципальный уровень).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166" y="5301208"/>
            <a:ext cx="2814834" cy="1556792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8448"/>
            <a:ext cx="2052736" cy="1539552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321829"/>
            <a:ext cx="1152128" cy="1536171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7" y="5304960"/>
            <a:ext cx="2592288" cy="1553039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908720"/>
            <a:ext cx="1152128" cy="1536171"/>
          </a:xfrm>
          <a:prstGeom prst="rect">
            <a:avLst/>
          </a:prstGeom>
          <a:noFill/>
          <a:ln w="38100">
            <a:solidFill>
              <a:srgbClr val="BF430B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6048672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Классные часы по гражданскому воспитанию:</a:t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-гражданин»;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«Никто не забыт, ничто не забыто»;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«Годы,  опаленные войной»;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«Россия –Родина моя»;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«Государственная символика РФ»;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«Права, свободы и обязанности человека и гражданина»;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«Овеянный славой герб наш и флаг»;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«По тропам истории».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Акции:</a:t>
            </a:r>
            <a:b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Блокадный хлеб»;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«Голубь мира»;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«Будь здоров»;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«Согреем руки, разгладим морщинки»;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«Пятерки для мамы».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солдатских альбомов,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фоторяд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«Аллея славы»,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«Салют Победы».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444484"/>
            <a:ext cx="2555776" cy="1413516"/>
          </a:xfrm>
          <a:prstGeom prst="rect">
            <a:avLst/>
          </a:prstGeom>
          <a:noFill/>
        </p:spPr>
      </p:pic>
      <p:pic>
        <p:nvPicPr>
          <p:cNvPr id="5122" name="Picture 2" descr="Живая история: хлеб в блокадном Ленингра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2060848"/>
            <a:ext cx="2592288" cy="1726505"/>
          </a:xfrm>
          <a:prstGeom prst="rect">
            <a:avLst/>
          </a:prstGeom>
          <a:noFill/>
          <a:ln w="38100">
            <a:solidFill>
              <a:srgbClr val="BF430B"/>
            </a:solidFill>
          </a:ln>
        </p:spPr>
      </p:pic>
      <p:pic>
        <p:nvPicPr>
          <p:cNvPr id="5124" name="Picture 4" descr="Акция «Голубь мира» - Молодёжь Костром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1348408" cy="13484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2648"/>
            <a:ext cx="8583488" cy="6685352"/>
          </a:xfrm>
        </p:spPr>
        <p:txBody>
          <a:bodyPr>
            <a:noAutofit/>
          </a:bodyPr>
          <a:lstStyle/>
          <a:p>
            <a:r>
              <a:rPr lang="ru-RU" alt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педагогических работников, представителей органов государственно-общественного управления образованием, прошедших обучение по вопросам гражданского образования:</a:t>
            </a:r>
            <a:br>
              <a:rPr lang="ru-RU" alt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Сетевая дополнительная профессиональная программа «Инновации в образовании в условиях реализации ФГОС». Модули: «Основы законодательства РФ в области образования». «Современные формы профессионального развития педагога». «Технологии обобщения педагогического опыта",  областное государственное бюджетное учреждение «Региональный центр развития образования», 72 часа, с 3.02 по 13.02.2016 года (1 человек);</a:t>
            </a:r>
            <a:r>
              <a:rPr lang="ru-RU" alt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«Технологии организации проектной работы школьников», РЦРО, 20.09-26.09.2019,40 часов (1 человек);</a:t>
            </a:r>
            <a:r>
              <a:rPr lang="ru-RU" alt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научно-технической, исследовательской и проектной деятельности школьников в области космонавтики», Сочи, Образовательный фонд «Талант и успех», 24.08.-29.08.2020 56 часов (2 человека).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517232"/>
            <a:ext cx="2083162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педагогических работников, представителей органов государственно-общественного управления образованием, прошедших обучение по вопросам гражданского образования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55576" y="2492896"/>
          <a:ext cx="7427168" cy="343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44" y="5949280"/>
            <a:ext cx="1643055" cy="90871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83488" cy="5184576"/>
          </a:xfrm>
        </p:spPr>
        <p:txBody>
          <a:bodyPr>
            <a:normAutofit fontScale="90000"/>
          </a:bodyPr>
          <a:lstStyle/>
          <a:p>
            <a:pPr fontAlgn="b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партнеры, сообщества профессиональных и общественных экспертов по реализации проектов и программ гражданской направленности:</a:t>
            </a:r>
            <a:b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ОГБУ «Региональный центр развития образования»(областное государственное бюджетное учреждение);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многофункциональный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ДИ «Современник»;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Детская школа искусств;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-муниципальное общеобразовательное учреждение дополнительного образования «Центр дополнительно образования детей г.о. Стрежевой»;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Оборонно-спортивный клуб «Десантник» имени Героя России гвардии старшего лейтенанта А.В. Воробьева;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образовательные учреждения городского округа Стрежевой;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Управление образования Администрации городского округа Стрежевой;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Муниципальное бюджетное учреждение культуры «многофункциональный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социокультурный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комплекс»  «Библиотечная информационная система»;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Музей истории  ОАО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Томскнефть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» ВНК.</a:t>
            </a:r>
            <a:r>
              <a:rPr lang="ru-RU" sz="1800" b="1" cap="all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cap="all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603784"/>
            <a:ext cx="2267744" cy="1254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511480" cy="33843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партнеры по реализации проектов и программ гражданской направленности:</a:t>
            </a: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Молодёжный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парламент городского округа Стрежевой;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центр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гражданского образования на базе муниципального общеобразовательного  учреждения дополнительного образования «Центр дополнительно образования детей  городского округа Стрежевой; 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волонтерское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на базе многофункционального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комплекса  ДИ «Современник».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524134"/>
            <a:ext cx="2411760" cy="1333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образовательной организации над повышением доступности получения полной и объективной информации о деятельности управляющих, родительских и ученических советов:</a:t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через сайт  МОУ «СОШ№4»;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включение раздела по гражданскому образованию в программу воспитательной работы  классных руководителей;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работа Ученического совета, органов самоуправления;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информирование через сетевой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 –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город;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проведение совместных заседаний Совета школы, педагогического совета и Ученического совета по реализации программы «Гражданское воспитание учащихся: проблемы, пути их решения».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166" y="5301208"/>
            <a:ext cx="2814834" cy="1556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83488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 развития гражданского образования в МОУ «СОШ №4»: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продолжать работу над развитием гражданского воспитания в школе;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работать над развитием духовно-нравственной личности, разумно сочетающей личные интересы с общественными;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формировать правовые нормы поведения в части государственных, трудовых, гражданских и семейных законов;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продолжать работу над воспитанием чувства долга, ответственности, готовности к защите Отечества, чувства любви и привязанности к семье, родному дому, своей Родине, традициям, обычаям своего народа.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969" y="5229200"/>
            <a:ext cx="2945031" cy="1628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517232"/>
            <a:ext cx="4572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Гражданская ответственность – высшее достоинство человека, и формирование ее – трудная задача для всех, кто участвует в учебно-воспитательном процессе.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784976" cy="78232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молодёжи гражданственности, патриотизма, как      важнейших духовно-нравственных и социальных ценностей, формирование умений и готовности к их активному  проявлению в различных сферах жизни общества, верности конституционному и воинскому долгу в условиях мирного и военного времени, высокой ответственности, дисциплинированности и других нравственных качеств личности.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006340"/>
            <a:ext cx="2771800" cy="18516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гражданского воспитания в школе;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развитие духовно-нравственной личности, разумно сочетающей личные интересы с общественными;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формирование правовых норм поведения в части государственных, трудовых, гражданских и семейных законов, осознание себя как части правового государства, способного к сотрудничеству с другими через изучение Конвенции о правах ребёнка;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воспитание чувства долга, ответственности, готовности к защите Отечества, чувства любви и привязанности к семье, родному дому, своей Родине, традициям, обычаям своего народа.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969" y="5229200"/>
            <a:ext cx="2945031" cy="16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131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г. МОУ «СОШ№4» вошла в сеть  базовых образовательных организаций,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участвующих в реализации регионального проекта «Развития гражданского образования в образовательных организациях Томской области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2016-2020 годы»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562" y="5445224"/>
            <a:ext cx="2554438" cy="1412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449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с использованием сетевых форм и </a:t>
            </a:r>
            <a:r>
              <a:rPr lang="ru-RU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(проектных, исследовательских) </a:t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технологий 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166" y="5301208"/>
            <a:ext cx="2814834" cy="1556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389208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составленному плану на протяжении 5 лет велась работа по развитию гражданского образования в МОУ «СОШ №4», которая  реализовалась через дополнительное образование, а также  через  внеурочную деятельность школьников: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дополнительного образования военно-патриотического клуба «Защита» -30 человек в год (8-9кл., 10-11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дополнительного образования музея «Исток» - 26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дополнительного образования клуба «Импульс» - 66 человек в год;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«Проектная деятельность» - 120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«Музейное дело» - 30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«Профориентация» - 45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«Я –гражданин России» -105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«Социальное проектирование» - 45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«Журналистика»- 45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«Кукольный театр» - 30 человек в год;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-Программа внеурочной деятельности «Школа лидера» - 30 человек в год.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5484310"/>
            <a:ext cx="2483768" cy="1373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531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события, направленные на развитие компетенций обучающихся в принятии решений, затрагивающих </a:t>
            </a:r>
            <a:b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интересы, в работе в органах самоуправления и коллегиальных органах управления образовательных организаций </a:t>
            </a:r>
            <a:endParaRPr lang="ru-RU" sz="32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166" y="5301208"/>
            <a:ext cx="2814834" cy="1556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153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июне 2016 года МОУ «СОШ №4»   стала победителем  конкурсного отбора образовательных модулей подготовки общественных управляющих в рамках регионального проекта  «Развитие гражданского образования в образовательных организациях Томской области на 2016-2020 годы».   </a:t>
            </a:r>
            <a:b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МОУ «СОШ №4»  награждена  дипломом за весомый вклад в развитие гражданского образования Томской области и сохранение традиций проведения </a:t>
            </a: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Фестиваля молодежных гражданских инициатив.</a:t>
            </a:r>
            <a:b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проектная группа учащихся  стала призёром   муниципального этапа конкурса социальных проектов XVIII Всероссийской акции  «Я - гражданин России», проводимого  в рамках реализации  регионального проекта «Развитие гражданского образования в образовательных организациях Томской области на 2016-2020 годы». </a:t>
            </a:r>
            <a:b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же   году  МОУ «СОШ№4»   стала участником Всероссийского конкурса «РДШ - территория самоуправления».</a:t>
            </a:r>
            <a:b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0154" y="5661248"/>
            <a:ext cx="2163846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964488" cy="69733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программа были разработаны социально-образовательные проекты: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«С душой к Победе», 2016 год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«Волонтерское движение», 2016 год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«Живой школе - живой уголок!», 2019 год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«Музыка в красках», 2019 год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«Сдай макулатуру- спаси дерево», 2019 год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«Хлеб- всему голова», 2019год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были представлены на Муниципальном  этапе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Всероссийской акции «Я - гражданин России»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4schoolstrj.ucoz.ru/35_let_202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643610"/>
            <a:ext cx="2195736" cy="12143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324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Региональный проект «Развитие гражданского образования в образовательных организациях Томской области  на 2016-2020 годы»   Результаты и перспективы развития гражданского образования в Муниципальном общеобразовательном учреждении «Средняя школа №4 городского округа Стрежевой с углубленным изучением отдельных предметов»   </vt:lpstr>
      <vt:lpstr>Цель:  -развитие у молодёжи гражданственности, патриотизма, как      важнейших духовно-нравственных и социальных ценностей, формирование умений и готовности к их активному  проявлению в различных сферах жизни общества, верности конституционному и воинскому долгу в условиях мирного и военного времени, высокой ответственности, дисциплинированности и других нравственных качеств личности.        </vt:lpstr>
      <vt:lpstr>Задачи:  - создание условий для гражданского воспитания в школе;  - развитие духовно-нравственной личности, разумно сочетающей личные интересы с общественными;  - формирование правовых норм поведения в части государственных, трудовых, гражданских и семейных законов, осознание себя как части правового государства, способного к сотрудничеству с другими через изучение Конвенции о правах ребёнка; - воспитание чувства долга, ответственности, готовности к защите Отечества, чувства любви и привязанности к семье, родному дому, своей Родине, традициям, обычаям своего народа. </vt:lpstr>
      <vt:lpstr>В 2016 г. МОУ «СОШ№4» вошла в сеть  базовых образовательных организаций,  участвующих в реализации регионального проекта «Развития гражданского образования в образовательных организациях Томской области  на 2016-2020 годы» </vt:lpstr>
      <vt:lpstr>Образовательные программы с использованием сетевых форм и деятельностных  (проектных, исследовательских)  образовательных технологий </vt:lpstr>
      <vt:lpstr>Согласно составленному плану на протяжении 5 лет велась работа по развитию гражданского образования в МОУ «СОШ №4», которая  реализовалась через дополнительное образование, а также  через  внеурочную деятельность школьников: -Программа дополнительного образования военно-патриотического клуба «Защита» -30 человек в год (8-9кл., 10-11 кл.); -Программа дополнительного образования музея «Исток» - 26 человек в год; -Программа дополнительного образования клуба «Импульс» - 66 человек в год;  -Программа внеурочной деятельности «Проектная деятельность» - 120 человек в год; -Программа внеурочной деятельности «Музейное дело» - 30 человек в год; -Программа внеурочной деятельности «Профориентация» - 45 человек в год; -Программа внеурочной деятельности «Я –гражданин России» -105 человек в год; -Программа внеурочной деятельности «Социальное проектирование» - 45 человек в год; -Программа внеурочной деятельности «Журналистика»- 45 человек в год; -Программа внеурочной деятельности «Кукольный театр» - 30 человек в год; -Программа внеурочной деятельности «Школа лидера» - 30 человек в год.  </vt:lpstr>
      <vt:lpstr>Образовательные события, направленные на развитие компетенций обучающихся в принятии решений, затрагивающих  их интересы, в работе в органах самоуправления и коллегиальных органах управления образовательных организаций </vt:lpstr>
      <vt:lpstr>-В июне 2016 года МОУ «СОШ №4»   стала победителем  конкурсного отбора образовательных модулей подготовки общественных управляющих в рамках регионального проекта  «Развитие гражданского образования в образовательных организациях Томской области на 2016-2020 годы».      -В 2016 году МОУ «СОШ №4»  награждена  дипломом за весомый вклад в развитие гражданского образования Томской области и сохранение традиций проведения Фестиваля молодежных гражданских инициатив.  -В 2018 году проектная группа учащихся  стала призёром   муниципального этапа конкурса социальных проектов XVIII Всероссийской акции  «Я - гражданин России», проводимого  в рамках реализации  регионального проекта «Развитие гражданского образования в образовательных организациях Томской области на 2016-2020 годы».   В этом же   году  МОУ «СОШ№4»   стала участником Всероссийского конкурса «РДШ - территория самоуправления».    </vt:lpstr>
      <vt:lpstr>В рамках реализации программа были разработаны социально-образовательные проекты: - «С душой к Победе», 2016 год - «Волонтерское движение», 2016 год - «Живой школе - живой уголок!», 2019 год - «Музыка в красках», 2019 год - «Сдай макулатуру- спаси дерево», 2019 год - «Хлеб- всему голова», 2019год   Проекты были представлены на Муниципальном  этапе  Всероссийской акции «Я - гражданин России»   </vt:lpstr>
      <vt:lpstr>Доля обучающихся, вовлеченных в позитивную социально значимую деятельность (в т.ч. ежегодно разрабатывающих и реализующих проекты)</vt:lpstr>
      <vt:lpstr>С 2016 года велась работа по организации Сетевого взаимодействия с Центром Гражданского образования МОУДО «ЦДОД» и с базовыми образовательными учреждениями ОГБУ «РЦРО», участвующими в реализации регионального проекта «Развития гражданского образования в образовательных организациях Томской области». В рамках сетевого взаимодействия на базе МОУ «СОШ №4» были организованы и проведены:   - Семинар для общественных управляющих «Учимся управлять вместе», март 2018 г. - Семинар-практикум «Гражданское образование в урочной и внеурочной деятельности»,2019 г.  </vt:lpstr>
      <vt:lpstr>В рамках реализации гражданского воспитания в школе реализуются следующие мероприятия: -Веселые старты (1-4 кл.); - Игра «Зарничка» (1 кл.); -Военно-спортивная игра «Защита» (5-11 кл.); -Фестиваль патриотической песни (6-7 кл.); - Конкурс смотр строя и песни (2-11 кл.); - Конкурс стенгазет «Боевой листок», посвященный «Дню Защитника    Отечества» (5-11 кл.); - Уроки мужества совместно с ветеранами войны в Афганистане и  ОСК «Десантник»; - Торжественная линейка у памятной доски Е.Бетхера совместно с ветеранами Афганистана и ОСК «Десантник», приуроченная Дню памяти погибших воинов контртеррористической компании на северном Кавказе; -Конкурс рисунков, фотографий (1-11 кл.); - Конкурс «Патриоты России» (муниципальный уровень).  </vt:lpstr>
      <vt:lpstr>Классные часы по гражданскому воспитанию:  - «Я -гражданин»; - «Никто не забыт, ничто не забыто»; - «Годы,  опаленные войной»; - «Россия –Родина моя»; - «Государственная символика РФ»; - «Права, свободы и обязанности человека и гражданина»; - «Овеянный славой герб наш и флаг»; - «По тропам истории». Акции: - «Блокадный хлеб»;  - «Голубь мира»; - «Будь здоров»; - «Согреем руки, разгладим морщинки»; - «Пятерки для мамы». Выставка солдатских альбомов, фоторяд «Аллея славы», «Салют Победы».  </vt:lpstr>
      <vt:lpstr>Количество педагогических работников, представителей органов государственно-общественного управления образованием, прошедших обучение по вопросам гражданского образования: - Сетевая дополнительная профессиональная программа «Инновации в образовании в условиях реализации ФГОС». Модули: «Основы законодательства РФ в области образования». «Современные формы профессионального развития педагога». «Технологии обобщения педагогического опыта",  областное государственное бюджетное учреждение «Региональный центр развития образования», 72 часа, с 3.02 по 13.02.2016 года (1 человек); - «Технологии организации проектной работы школьников», РЦРО, 20.09-26.09.2019,40 часов (1 человек);  -«Организация научно-технической, исследовательской и проектной деятельности школьников в области космонавтики», Сочи, Образовательный фонд «Талант и успех», 24.08.-29.08.2020 56 часов (2 человека).   </vt:lpstr>
      <vt:lpstr>Количество педагогических работников, представителей органов государственно-общественного управления образованием, прошедших обучение по вопросам гражданского образования</vt:lpstr>
      <vt:lpstr>Социальные партнеры, сообщества профессиональных и общественных экспертов по реализации проектов и программ гражданской направленности: - ОГБУ «Региональный центр развития образования»(областное государственное бюджетное учреждение); - многофункциональный социокультурный комплекс ДИ «Современник»;  - Детская школа искусств; -муниципальное общеобразовательное учреждение дополнительного образования «Центр дополнительно образования детей г.о. Стрежевой»; - Оборонно-спортивный клуб «Десантник» имени Героя России гвардии старшего лейтенанта А.В. Воробьева; - образовательные учреждения городского округа Стрежевой; - Управление образования Администрации городского округа Стрежевой; - Муниципальное бюджетное учреждение культуры «многофункциональный социокультурный комплекс»  «Библиотечная информационная система»; - Музей истории  ОАО «Томскнефть » ВНК. </vt:lpstr>
      <vt:lpstr>Социальные партнеры по реализации проектов и программ гражданской направленности: - Молодёжный парламент городского округа Стрежевой; - центр гражданского образования на базе муниципального общеобразовательного  учреждения дополнительного образования «Центр дополнительно образования детей  городского округа Стрежевой;  - волонтерское движение на базе многофункционального социокультурного  комплекса  ДИ «Современник». </vt:lpstr>
      <vt:lpstr>Работа образовательной организации над повышением доступности получения полной и объективной информации о деятельности управляющих, родительских и ученических советов: - информирование через сайт  МОУ «СОШ№4»; - включение раздела по гражданскому образованию в программу воспитательной работы  классных руководителей; - работа Ученического совета, органов самоуправления; - информирование через сетевой Net –город; - проведение совместных заседаний Совета школы, педагогического совета и Ученического совета по реализации программы «Гражданское воспитание учащихся: проблемы, пути их решения».     </vt:lpstr>
      <vt:lpstr>Перспективы развития гражданского образования в МОУ «СОШ №4»:  - продолжать работу над развитием гражданского воспитания в школе;  - работать над развитием духовно-нравственной личности, разумно сочетающей личные интересы с общественными;  - формировать правовые нормы поведения в части государственных, трудовых, гражданских и семейных законов; - продолжать работу над воспитанием чувства долга, ответственности, готовности к защите Отечества, чувства любви и привязанности к семье, родному дому, своей Родине, традициям, обычаям своего народа.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Чистяков Юрий Александрович</cp:lastModifiedBy>
  <cp:revision>128</cp:revision>
  <dcterms:created xsi:type="dcterms:W3CDTF">2010-03-27T15:23:16Z</dcterms:created>
  <dcterms:modified xsi:type="dcterms:W3CDTF">2020-11-25T05:21:30Z</dcterms:modified>
</cp:coreProperties>
</file>